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83" r:id="rId3"/>
    <p:sldId id="271" r:id="rId4"/>
    <p:sldId id="257" r:id="rId5"/>
    <p:sldId id="263" r:id="rId6"/>
    <p:sldId id="265" r:id="rId7"/>
    <p:sldId id="266" r:id="rId8"/>
    <p:sldId id="267" r:id="rId9"/>
    <p:sldId id="268" r:id="rId10"/>
    <p:sldId id="269" r:id="rId11"/>
    <p:sldId id="270" r:id="rId12"/>
    <p:sldId id="259" r:id="rId13"/>
    <p:sldId id="264" r:id="rId14"/>
    <p:sldId id="258" r:id="rId15"/>
    <p:sldId id="272" r:id="rId16"/>
    <p:sldId id="260" r:id="rId17"/>
    <p:sldId id="275" r:id="rId18"/>
    <p:sldId id="276" r:id="rId19"/>
    <p:sldId id="274" r:id="rId20"/>
    <p:sldId id="261" r:id="rId21"/>
    <p:sldId id="262" r:id="rId22"/>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695"/>
    <a:srgbClr val="FF4F4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s>
</file>

<file path=ppt/charts/_rels/chart1.xml.rels><?xml version="1.0" encoding="UTF-8" standalone="yes"?>
<Relationships xmlns="http://schemas.openxmlformats.org/package/2006/relationships"><Relationship Id="rId1" Type="http://schemas.openxmlformats.org/officeDocument/2006/relationships/oleObject" Target="file:///C:\Users\Yoel\Documents\Nestl&#233;\Evaluaciones%20Liderazgo%20Nivel%20Todos%20los%20colaboradore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sz="900" b="1">
                <a:latin typeface="Arial"/>
                <a:ea typeface="Arial"/>
                <a:cs typeface="Arial"/>
              </a:defRPr>
            </a:pPr>
            <a:r>
              <a:rPr lang="es-MX"/>
              <a:t>Coeficiente liderazgo / Coeficientes estandarizados
(Interv. de conf. 95%)</a:t>
            </a:r>
          </a:p>
        </c:rich>
      </c:tx>
      <c:overlay val="0"/>
    </c:title>
    <c:autoTitleDeleted val="0"/>
    <c:plotArea>
      <c:layout/>
      <c:barChart>
        <c:barDir val="col"/>
        <c:grouping val="clustered"/>
        <c:varyColors val="0"/>
        <c:ser>
          <c:idx val="0"/>
          <c:order val="0"/>
          <c:tx>
            <c:v/>
          </c:tx>
          <c:spPr>
            <a:ln w="25400">
              <a:noFill/>
            </a:ln>
          </c:spPr>
          <c:invertIfNegative val="0"/>
          <c:dPt>
            <c:idx val="0"/>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01-F97B-438F-8E0A-533EF07B2875}"/>
              </c:ext>
            </c:extLst>
          </c:dPt>
          <c:dPt>
            <c:idx val="1"/>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03-F97B-438F-8E0A-533EF07B2875}"/>
              </c:ext>
            </c:extLst>
          </c:dPt>
          <c:dPt>
            <c:idx val="2"/>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05-F97B-438F-8E0A-533EF07B2875}"/>
              </c:ext>
            </c:extLst>
          </c:dPt>
          <c:dPt>
            <c:idx val="3"/>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07-F97B-438F-8E0A-533EF07B2875}"/>
              </c:ext>
            </c:extLst>
          </c:dPt>
          <c:dPt>
            <c:idx val="4"/>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09-F97B-438F-8E0A-533EF07B2875}"/>
              </c:ext>
            </c:extLst>
          </c:dPt>
          <c:dPt>
            <c:idx val="5"/>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0B-F97B-438F-8E0A-533EF07B2875}"/>
              </c:ext>
            </c:extLst>
          </c:dPt>
          <c:dPt>
            <c:idx val="6"/>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0D-F97B-438F-8E0A-533EF07B2875}"/>
              </c:ext>
            </c:extLst>
          </c:dPt>
          <c:dPt>
            <c:idx val="7"/>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0F-F97B-438F-8E0A-533EF07B2875}"/>
              </c:ext>
            </c:extLst>
          </c:dPt>
          <c:dPt>
            <c:idx val="8"/>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11-F97B-438F-8E0A-533EF07B2875}"/>
              </c:ext>
            </c:extLst>
          </c:dPt>
          <c:dPt>
            <c:idx val="9"/>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13-F97B-438F-8E0A-533EF07B2875}"/>
              </c:ext>
            </c:extLst>
          </c:dPt>
          <c:dPt>
            <c:idx val="10"/>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15-F97B-438F-8E0A-533EF07B2875}"/>
              </c:ext>
            </c:extLst>
          </c:dPt>
          <c:dPt>
            <c:idx val="11"/>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17-F97B-438F-8E0A-533EF07B2875}"/>
              </c:ext>
            </c:extLst>
          </c:dPt>
          <c:dPt>
            <c:idx val="12"/>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19-F97B-438F-8E0A-533EF07B2875}"/>
              </c:ext>
            </c:extLst>
          </c:dPt>
          <c:dPt>
            <c:idx val="13"/>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1B-F97B-438F-8E0A-533EF07B2875}"/>
              </c:ext>
            </c:extLst>
          </c:dPt>
          <c:dPt>
            <c:idx val="14"/>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1D-F97B-438F-8E0A-533EF07B2875}"/>
              </c:ext>
            </c:extLst>
          </c:dPt>
          <c:dPt>
            <c:idx val="15"/>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1F-F97B-438F-8E0A-533EF07B2875}"/>
              </c:ext>
            </c:extLst>
          </c:dPt>
          <c:dPt>
            <c:idx val="16"/>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21-F97B-438F-8E0A-533EF07B2875}"/>
              </c:ext>
            </c:extLst>
          </c:dPt>
          <c:dPt>
            <c:idx val="17"/>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23-F97B-438F-8E0A-533EF07B2875}"/>
              </c:ext>
            </c:extLst>
          </c:dPt>
          <c:dPt>
            <c:idx val="18"/>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25-F97B-438F-8E0A-533EF07B2875}"/>
              </c:ext>
            </c:extLst>
          </c:dPt>
          <c:dPt>
            <c:idx val="19"/>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27-F97B-438F-8E0A-533EF07B2875}"/>
              </c:ext>
            </c:extLst>
          </c:dPt>
          <c:dPt>
            <c:idx val="20"/>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29-F97B-438F-8E0A-533EF07B2875}"/>
              </c:ext>
            </c:extLst>
          </c:dPt>
          <c:dPt>
            <c:idx val="21"/>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2B-F97B-438F-8E0A-533EF07B2875}"/>
              </c:ext>
            </c:extLst>
          </c:dPt>
          <c:dPt>
            <c:idx val="22"/>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2D-F97B-438F-8E0A-533EF07B2875}"/>
              </c:ext>
            </c:extLst>
          </c:dPt>
          <c:dPt>
            <c:idx val="23"/>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2F-F97B-438F-8E0A-533EF07B2875}"/>
              </c:ext>
            </c:extLst>
          </c:dPt>
          <c:dPt>
            <c:idx val="24"/>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31-F97B-438F-8E0A-533EF07B2875}"/>
              </c:ext>
            </c:extLst>
          </c:dPt>
          <c:dPt>
            <c:idx val="25"/>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33-F97B-438F-8E0A-533EF07B2875}"/>
              </c:ext>
            </c:extLst>
          </c:dPt>
          <c:dPt>
            <c:idx val="26"/>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35-F97B-438F-8E0A-533EF07B2875}"/>
              </c:ext>
            </c:extLst>
          </c:dPt>
          <c:dPt>
            <c:idx val="27"/>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37-F97B-438F-8E0A-533EF07B2875}"/>
              </c:ext>
            </c:extLst>
          </c:dPt>
          <c:dPt>
            <c:idx val="28"/>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39-F97B-438F-8E0A-533EF07B2875}"/>
              </c:ext>
            </c:extLst>
          </c:dPt>
          <c:dPt>
            <c:idx val="29"/>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3B-F97B-438F-8E0A-533EF07B2875}"/>
              </c:ext>
            </c:extLst>
          </c:dPt>
          <c:dPt>
            <c:idx val="30"/>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3D-F97B-438F-8E0A-533EF07B2875}"/>
              </c:ext>
            </c:extLst>
          </c:dPt>
          <c:dPt>
            <c:idx val="31"/>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3F-F97B-438F-8E0A-533EF07B2875}"/>
              </c:ext>
            </c:extLst>
          </c:dPt>
          <c:dPt>
            <c:idx val="32"/>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41-F97B-438F-8E0A-533EF07B2875}"/>
              </c:ext>
            </c:extLst>
          </c:dPt>
          <c:dPt>
            <c:idx val="33"/>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43-F97B-438F-8E0A-533EF07B2875}"/>
              </c:ext>
            </c:extLst>
          </c:dPt>
          <c:dPt>
            <c:idx val="34"/>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45-F97B-438F-8E0A-533EF07B2875}"/>
              </c:ext>
            </c:extLst>
          </c:dPt>
          <c:dPt>
            <c:idx val="35"/>
            <c:invertIfNegative val="0"/>
            <c:bubble3D val="0"/>
            <c:spPr>
              <a:solidFill>
                <a:srgbClr val="2A7498"/>
              </a:solidFill>
              <a:ln>
                <a:solidFill>
                  <a:srgbClr val="2A7498"/>
                </a:solidFill>
                <a:prstDash val="solid"/>
              </a:ln>
            </c:spPr>
            <c:extLst>
              <c:ext xmlns:c16="http://schemas.microsoft.com/office/drawing/2014/chart" uri="{C3380CC4-5D6E-409C-BE32-E72D297353CC}">
                <c16:uniqueId val="{00000047-F97B-438F-8E0A-533EF07B2875}"/>
              </c:ext>
            </c:extLst>
          </c:dPt>
          <c:dPt>
            <c:idx val="36"/>
            <c:invertIfNegative val="0"/>
            <c:bubble3D val="0"/>
            <c:spPr>
              <a:solidFill>
                <a:srgbClr val="B9D5E1"/>
              </a:solidFill>
              <a:ln>
                <a:solidFill>
                  <a:srgbClr val="2A7498"/>
                </a:solidFill>
                <a:prstDash val="solid"/>
              </a:ln>
            </c:spPr>
            <c:extLst>
              <c:ext xmlns:c16="http://schemas.microsoft.com/office/drawing/2014/chart" uri="{C3380CC4-5D6E-409C-BE32-E72D297353CC}">
                <c16:uniqueId val="{00000049-F97B-438F-8E0A-533EF07B2875}"/>
              </c:ext>
            </c:extLst>
          </c:dPt>
          <c:dLbls>
            <c:spPr>
              <a:noFill/>
              <a:ln>
                <a:noFill/>
              </a:ln>
              <a:effectLst/>
            </c:spPr>
            <c:txPr>
              <a:bodyPr rot="-5400000" vert="horz" wrap="square" lIns="38100" tIns="19050" rIns="38100" bIns="19050" anchor="ctr">
                <a:spAutoFit/>
              </a:bodyPr>
              <a:lstStyle/>
              <a:p>
                <a:pPr>
                  <a:defRPr sz="700"/>
                </a:pPr>
                <a:endParaRPr lang="es-MX"/>
              </a:p>
            </c:txPr>
            <c:showLegendKey val="0"/>
            <c:showVal val="0"/>
            <c:showCatName val="1"/>
            <c:showSerName val="0"/>
            <c:showPercent val="0"/>
            <c:showBubbleSize val="0"/>
            <c:showLeaderLines val="0"/>
            <c:extLst>
              <c:ext xmlns:c15="http://schemas.microsoft.com/office/drawing/2012/chart" uri="{CE6537A1-D6FC-4f65-9D91-7224C49458BB}">
                <c15:showLeaderLines val="1"/>
              </c:ext>
            </c:extLst>
          </c:dLbls>
          <c:errBars>
            <c:errBarType val="both"/>
            <c:errValType val="cust"/>
            <c:noEndCap val="0"/>
            <c:plus>
              <c:numLit>
                <c:formatCode>General</c:formatCode>
                <c:ptCount val="37"/>
                <c:pt idx="0">
                  <c:v>2.6243336685328425E-2</c:v>
                </c:pt>
                <c:pt idx="1">
                  <c:v>2.6700365676780337E-2</c:v>
                </c:pt>
                <c:pt idx="2">
                  <c:v>2.579485718852555E-2</c:v>
                </c:pt>
                <c:pt idx="3">
                  <c:v>2.6005521575917255E-2</c:v>
                </c:pt>
                <c:pt idx="4">
                  <c:v>2.6150577542484545E-2</c:v>
                </c:pt>
                <c:pt idx="5">
                  <c:v>2.4768426187719055E-2</c:v>
                </c:pt>
                <c:pt idx="6">
                  <c:v>3.0286248875510215E-2</c:v>
                </c:pt>
                <c:pt idx="7">
                  <c:v>2.7819606337767824E-2</c:v>
                </c:pt>
                <c:pt idx="8">
                  <c:v>2.7702833636079525E-2</c:v>
                </c:pt>
                <c:pt idx="9">
                  <c:v>2.8494155740024396E-2</c:v>
                </c:pt>
                <c:pt idx="10">
                  <c:v>2.922327616591007E-2</c:v>
                </c:pt>
                <c:pt idx="11">
                  <c:v>2.6669774629364831E-2</c:v>
                </c:pt>
                <c:pt idx="12">
                  <c:v>2.7630934848343135E-2</c:v>
                </c:pt>
                <c:pt idx="13">
                  <c:v>2.9006610906374589E-2</c:v>
                </c:pt>
                <c:pt idx="14">
                  <c:v>2.6647832630254061E-2</c:v>
                </c:pt>
                <c:pt idx="15">
                  <c:v>2.8872446442551949E-2</c:v>
                </c:pt>
                <c:pt idx="16">
                  <c:v>2.6494993753251039E-2</c:v>
                </c:pt>
                <c:pt idx="17">
                  <c:v>2.8943964060057531E-2</c:v>
                </c:pt>
                <c:pt idx="18">
                  <c:v>2.8694922190162918E-2</c:v>
                </c:pt>
                <c:pt idx="19">
                  <c:v>2.5061203692998992E-2</c:v>
                </c:pt>
                <c:pt idx="20">
                  <c:v>2.676502941066923E-2</c:v>
                </c:pt>
                <c:pt idx="21">
                  <c:v>2.7075610759985963E-2</c:v>
                </c:pt>
                <c:pt idx="22">
                  <c:v>2.8175994650705929E-2</c:v>
                </c:pt>
                <c:pt idx="23">
                  <c:v>2.5654252160037545E-2</c:v>
                </c:pt>
                <c:pt idx="24">
                  <c:v>2.6000186439232319E-2</c:v>
                </c:pt>
                <c:pt idx="25">
                  <c:v>2.6269709182593543E-2</c:v>
                </c:pt>
                <c:pt idx="26">
                  <c:v>2.7790881812557226E-2</c:v>
                </c:pt>
                <c:pt idx="27">
                  <c:v>2.8524848952898075E-2</c:v>
                </c:pt>
                <c:pt idx="28">
                  <c:v>2.5443830136784737E-2</c:v>
                </c:pt>
                <c:pt idx="29">
                  <c:v>2.6865635002168133E-2</c:v>
                </c:pt>
                <c:pt idx="30">
                  <c:v>2.5642568700583797E-2</c:v>
                </c:pt>
                <c:pt idx="31">
                  <c:v>2.7608488800388693E-2</c:v>
                </c:pt>
                <c:pt idx="32">
                  <c:v>2.8464492971780272E-2</c:v>
                </c:pt>
                <c:pt idx="33">
                  <c:v>2.8760023908965142E-2</c:v>
                </c:pt>
                <c:pt idx="34">
                  <c:v>2.676306063032434E-2</c:v>
                </c:pt>
                <c:pt idx="35">
                  <c:v>2.7103581498884612E-2</c:v>
                </c:pt>
                <c:pt idx="36">
                  <c:v>2.9999723811109866E-2</c:v>
                </c:pt>
              </c:numLit>
            </c:plus>
            <c:minus>
              <c:numLit>
                <c:formatCode>General</c:formatCode>
                <c:ptCount val="37"/>
                <c:pt idx="0">
                  <c:v>2.6243336685328422E-2</c:v>
                </c:pt>
                <c:pt idx="1">
                  <c:v>2.670036567678034E-2</c:v>
                </c:pt>
                <c:pt idx="2">
                  <c:v>2.5794857188525547E-2</c:v>
                </c:pt>
                <c:pt idx="3">
                  <c:v>2.6005521575917259E-2</c:v>
                </c:pt>
                <c:pt idx="4">
                  <c:v>2.6150577542484545E-2</c:v>
                </c:pt>
                <c:pt idx="5">
                  <c:v>2.4768426187719055E-2</c:v>
                </c:pt>
                <c:pt idx="6">
                  <c:v>3.0286248875510208E-2</c:v>
                </c:pt>
                <c:pt idx="7">
                  <c:v>2.7819606337767817E-2</c:v>
                </c:pt>
                <c:pt idx="8">
                  <c:v>2.7702833636079519E-2</c:v>
                </c:pt>
                <c:pt idx="9">
                  <c:v>2.84941557400244E-2</c:v>
                </c:pt>
                <c:pt idx="10">
                  <c:v>2.9223276165910066E-2</c:v>
                </c:pt>
                <c:pt idx="11">
                  <c:v>2.6669774629364831E-2</c:v>
                </c:pt>
                <c:pt idx="12">
                  <c:v>2.7630934848343142E-2</c:v>
                </c:pt>
                <c:pt idx="13">
                  <c:v>2.9006610906374589E-2</c:v>
                </c:pt>
                <c:pt idx="14">
                  <c:v>2.6647832630254064E-2</c:v>
                </c:pt>
                <c:pt idx="15">
                  <c:v>2.8872446442551946E-2</c:v>
                </c:pt>
                <c:pt idx="16">
                  <c:v>2.6494993753251043E-2</c:v>
                </c:pt>
                <c:pt idx="17">
                  <c:v>2.8943964060057531E-2</c:v>
                </c:pt>
                <c:pt idx="18">
                  <c:v>2.8694922190162921E-2</c:v>
                </c:pt>
                <c:pt idx="19">
                  <c:v>2.5061203692998992E-2</c:v>
                </c:pt>
                <c:pt idx="20">
                  <c:v>2.6765029410669234E-2</c:v>
                </c:pt>
                <c:pt idx="21">
                  <c:v>2.7075610759985963E-2</c:v>
                </c:pt>
                <c:pt idx="22">
                  <c:v>2.8175994650705923E-2</c:v>
                </c:pt>
                <c:pt idx="23">
                  <c:v>2.5654252160037545E-2</c:v>
                </c:pt>
                <c:pt idx="24">
                  <c:v>2.6000186439232315E-2</c:v>
                </c:pt>
                <c:pt idx="25">
                  <c:v>2.6269709182593547E-2</c:v>
                </c:pt>
                <c:pt idx="26">
                  <c:v>2.779088181255723E-2</c:v>
                </c:pt>
                <c:pt idx="27">
                  <c:v>2.8524848952898078E-2</c:v>
                </c:pt>
                <c:pt idx="28">
                  <c:v>2.544383013678474E-2</c:v>
                </c:pt>
                <c:pt idx="29">
                  <c:v>2.6865635002168126E-2</c:v>
                </c:pt>
                <c:pt idx="30">
                  <c:v>2.5642568700583797E-2</c:v>
                </c:pt>
                <c:pt idx="31">
                  <c:v>2.760848880038869E-2</c:v>
                </c:pt>
                <c:pt idx="32">
                  <c:v>2.8464492971780272E-2</c:v>
                </c:pt>
                <c:pt idx="33">
                  <c:v>2.8760023908965142E-2</c:v>
                </c:pt>
                <c:pt idx="34">
                  <c:v>2.676306063032434E-2</c:v>
                </c:pt>
                <c:pt idx="35">
                  <c:v>2.7103581498884612E-2</c:v>
                </c:pt>
                <c:pt idx="36">
                  <c:v>2.999972381110988E-2</c:v>
                </c:pt>
              </c:numLit>
            </c:minus>
          </c:errBars>
          <c:cat>
            <c:strRef>
              <c:f>'Regresión lineal'!$B$175:$B$211</c:f>
              <c:strCache>
                <c:ptCount val="37"/>
                <c:pt idx="0">
                  <c:v>Comprende los objetivos del equipo y los objetivos de la empresa.</c:v>
                </c:pt>
                <c:pt idx="1">
                  <c:v>Ve cómo la contribución personal impacta el negocio.</c:v>
                </c:pt>
                <c:pt idx="2">
                  <c:v>Toma medidas basadas en la comprensión de las necesidades del cliente y del consumidor.</c:v>
                </c:pt>
                <c:pt idx="3">
                  <c:v>Pregunta activamente para aprender sobre el negocio para tomar decisiones apropiadas</c:v>
                </c:pt>
                <c:pt idx="4">
                  <c:v>Comprende el impacto de nuestras operaciones en la comunidad.</c:v>
                </c:pt>
                <c:pt idx="5">
                  <c:v>Participa en actividades dentro de la comunidad.</c:v>
                </c:pt>
                <c:pt idx="6">
                  <c:v>Asume la responsabilidad de sus propias acciones y consecuencias.</c:v>
                </c:pt>
                <c:pt idx="7">
                  <c:v>Muestra congruencia en palabras y acciones.</c:v>
                </c:pt>
                <c:pt idx="8">
                  <c:v>Vive los valores y principios de Nestlé.</c:v>
                </c:pt>
                <c:pt idx="9">
                  <c:v>Actúa teniendo en cuenta la reputación y el mejor interés de la organización.</c:v>
                </c:pt>
                <c:pt idx="10">
                  <c:v>Interactúa con integridad y honestidad.</c:v>
                </c:pt>
                <c:pt idx="11">
                  <c:v>Admite errores.</c:v>
                </c:pt>
                <c:pt idx="12">
                  <c:v>Logra resultados en el cumplimiento de los Principios empresariales corporativos de Nestlé.</c:v>
                </c:pt>
                <c:pt idx="13">
                  <c:v>Muestra un impulso para alcanzar objetivos ambiciosos de desempeño y estándares de calidad.</c:v>
                </c:pt>
                <c:pt idx="14">
                  <c:v>Planea y prioriza el trabajo de manera efectiva.</c:v>
                </c:pt>
                <c:pt idx="15">
                  <c:v>Aprovecha cada oportunidad para hacer más de lo esperado.</c:v>
                </c:pt>
                <c:pt idx="16">
                  <c:v>No duda en actuar.</c:v>
                </c:pt>
                <c:pt idx="17">
                  <c:v>Persigue objetivos con energía y conduce hasta su finalización.</c:v>
                </c:pt>
                <c:pt idx="18">
                  <c:v>Asume la responsabilidad de entregar los resultados esperados (qué y cómo).</c:v>
                </c:pt>
                <c:pt idx="19">
                  <c:v>Busca activamente comentarios de otros.</c:v>
                </c:pt>
                <c:pt idx="20">
                  <c:v>Crea y ejecuta planes de desarrollo personal.</c:v>
                </c:pt>
                <c:pt idx="21">
                  <c:v>Aprovecha todas las oportunidades para aprender y crecer.</c:v>
                </c:pt>
                <c:pt idx="22">
                  <c:v>Aprende de los éxitos y errores.</c:v>
                </c:pt>
                <c:pt idx="23">
                  <c:v>Tiene recursos para perseguir objetivos de aprendizaje.</c:v>
                </c:pt>
                <c:pt idx="24">
                  <c:v>Tiene una gran autoconciencia personal: fortalezas, debilidades, oportunidades y límites.</c:v>
                </c:pt>
                <c:pt idx="25">
                  <c:v>Obtiene la confianza y el apoyo de los demás.</c:v>
                </c:pt>
                <c:pt idx="26">
                  <c:v>Está preparado para hacer compromisos para lograr los objetivos del grupo.</c:v>
                </c:pt>
                <c:pt idx="27">
                  <c:v>Contribuye activamente con ideas, energía y el deseo de tener éxito como equipo.</c:v>
                </c:pt>
                <c:pt idx="28">
                  <c:v>Influye sin autoridad.</c:v>
                </c:pt>
                <c:pt idx="29">
                  <c:v>Se interesa y escucha atentamente las ideas de los demás.</c:v>
                </c:pt>
                <c:pt idx="30">
                  <c:v>Funciona a través de desacuerdos sin dañar las relaciones.</c:v>
                </c:pt>
                <c:pt idx="31">
                  <c:v>Anticipa problemas futuros y trabaja para minimizarlos o prevenirlos.</c:v>
                </c:pt>
                <c:pt idx="32">
                  <c:v>Afronta nuevos problemas, abre nuevos caminos y desarrolla planes de contingencia.</c:v>
                </c:pt>
                <c:pt idx="33">
                  <c:v>Inicia y contribuye a la innovación y la mejora continua.</c:v>
                </c:pt>
                <c:pt idx="34">
                  <c:v>Es de mente abierta hacia nuevas y diferentes formas de hacer las cosas.</c:v>
                </c:pt>
                <c:pt idx="35">
                  <c:v>Desafía constructivamente el "por qué" y pregunta "por qué no".</c:v>
                </c:pt>
                <c:pt idx="36">
                  <c:v>Actúa de manera decisiva y proactiva.</c:v>
                </c:pt>
              </c:strCache>
            </c:strRef>
          </c:cat>
          <c:val>
            <c:numRef>
              <c:f>'Regresión lineal'!$C$175:$C$211</c:f>
              <c:numCache>
                <c:formatCode>0.000</c:formatCode>
                <c:ptCount val="37"/>
                <c:pt idx="0">
                  <c:v>4.6266457978097142E-2</c:v>
                </c:pt>
                <c:pt idx="1">
                  <c:v>4.4018091596757077E-2</c:v>
                </c:pt>
                <c:pt idx="2">
                  <c:v>1.8009910857632729E-2</c:v>
                </c:pt>
                <c:pt idx="3">
                  <c:v>3.9682791667088858E-2</c:v>
                </c:pt>
                <c:pt idx="4">
                  <c:v>5.0224293683812267E-2</c:v>
                </c:pt>
                <c:pt idx="5">
                  <c:v>4.7251329850393634E-4</c:v>
                </c:pt>
                <c:pt idx="6">
                  <c:v>8.4971504325546138E-3</c:v>
                </c:pt>
                <c:pt idx="7">
                  <c:v>4.9361195186386306E-2</c:v>
                </c:pt>
                <c:pt idx="8">
                  <c:v>6.0509289203253581E-2</c:v>
                </c:pt>
                <c:pt idx="9">
                  <c:v>5.4875096131091858E-2</c:v>
                </c:pt>
                <c:pt idx="10">
                  <c:v>-1.8153819939355376E-2</c:v>
                </c:pt>
                <c:pt idx="11">
                  <c:v>1.2392973056417365E-2</c:v>
                </c:pt>
                <c:pt idx="12">
                  <c:v>5.8626954020728352E-2</c:v>
                </c:pt>
                <c:pt idx="13">
                  <c:v>6.2498067630286133E-2</c:v>
                </c:pt>
                <c:pt idx="14">
                  <c:v>2.7286666518320506E-2</c:v>
                </c:pt>
                <c:pt idx="15">
                  <c:v>5.7322295679482799E-2</c:v>
                </c:pt>
                <c:pt idx="16">
                  <c:v>4.6344334231513809E-2</c:v>
                </c:pt>
                <c:pt idx="17">
                  <c:v>7.8739716465260554E-2</c:v>
                </c:pt>
                <c:pt idx="18">
                  <c:v>5.4267888988952566E-2</c:v>
                </c:pt>
                <c:pt idx="19">
                  <c:v>2.4140471999916032E-2</c:v>
                </c:pt>
                <c:pt idx="20">
                  <c:v>-1.7036774594195735E-2</c:v>
                </c:pt>
                <c:pt idx="21">
                  <c:v>5.3815203555509103E-2</c:v>
                </c:pt>
                <c:pt idx="22">
                  <c:v>5.052579995212593E-2</c:v>
                </c:pt>
                <c:pt idx="23">
                  <c:v>2.2124162258100381E-2</c:v>
                </c:pt>
                <c:pt idx="24">
                  <c:v>5.2910338529329075E-2</c:v>
                </c:pt>
                <c:pt idx="25">
                  <c:v>5.6955919472282636E-3</c:v>
                </c:pt>
                <c:pt idx="26">
                  <c:v>5.1187981057397601E-2</c:v>
                </c:pt>
                <c:pt idx="27">
                  <c:v>2.9771388250082475E-2</c:v>
                </c:pt>
                <c:pt idx="28">
                  <c:v>2.2918500985350129E-2</c:v>
                </c:pt>
                <c:pt idx="29">
                  <c:v>4.4644954952132519E-2</c:v>
                </c:pt>
                <c:pt idx="30">
                  <c:v>3.5847909827764306E-2</c:v>
                </c:pt>
                <c:pt idx="31">
                  <c:v>1.9545523396822424E-2</c:v>
                </c:pt>
                <c:pt idx="32">
                  <c:v>1.8187961762566006E-3</c:v>
                </c:pt>
                <c:pt idx="33">
                  <c:v>2.1690393209364597E-2</c:v>
                </c:pt>
                <c:pt idx="34">
                  <c:v>8.8465338212797284E-2</c:v>
                </c:pt>
                <c:pt idx="35">
                  <c:v>2.5021557070800938E-2</c:v>
                </c:pt>
                <c:pt idx="36">
                  <c:v>0.10647967329849169</c:v>
                </c:pt>
              </c:numCache>
            </c:numRef>
          </c:val>
          <c:extLst>
            <c:ext xmlns:c16="http://schemas.microsoft.com/office/drawing/2014/chart" uri="{C3380CC4-5D6E-409C-BE32-E72D297353CC}">
              <c16:uniqueId val="{0000004A-F97B-438F-8E0A-533EF07B2875}"/>
            </c:ext>
          </c:extLst>
        </c:ser>
        <c:dLbls>
          <c:showLegendKey val="0"/>
          <c:showVal val="0"/>
          <c:showCatName val="0"/>
          <c:showSerName val="0"/>
          <c:showPercent val="0"/>
          <c:showBubbleSize val="0"/>
        </c:dLbls>
        <c:gapWidth val="60"/>
        <c:overlap val="-30"/>
        <c:axId val="1161195391"/>
        <c:axId val="1161192063"/>
      </c:barChart>
      <c:catAx>
        <c:axId val="1161195391"/>
        <c:scaling>
          <c:orientation val="minMax"/>
        </c:scaling>
        <c:delete val="0"/>
        <c:axPos val="b"/>
        <c:title>
          <c:tx>
            <c:rich>
              <a:bodyPr/>
              <a:lstStyle/>
              <a:p>
                <a:pPr>
                  <a:defRPr sz="800" b="0">
                    <a:latin typeface="Arial"/>
                    <a:ea typeface="Arial"/>
                    <a:cs typeface="Arial"/>
                  </a:defRPr>
                </a:pPr>
                <a:r>
                  <a:rPr lang="es-MX"/>
                  <a:t>Variable</a:t>
                </a:r>
              </a:p>
            </c:rich>
          </c:tx>
          <c:overlay val="0"/>
        </c:title>
        <c:numFmt formatCode="General" sourceLinked="0"/>
        <c:majorTickMark val="cross"/>
        <c:minorTickMark val="none"/>
        <c:tickLblPos val="none"/>
        <c:txPr>
          <a:bodyPr rot="0" vert="horz"/>
          <a:lstStyle/>
          <a:p>
            <a:pPr>
              <a:defRPr sz="700"/>
            </a:pPr>
            <a:endParaRPr lang="es-MX"/>
          </a:p>
        </c:txPr>
        <c:crossAx val="1161192063"/>
        <c:crosses val="autoZero"/>
        <c:auto val="1"/>
        <c:lblAlgn val="ctr"/>
        <c:lblOffset val="100"/>
        <c:noMultiLvlLbl val="0"/>
      </c:catAx>
      <c:valAx>
        <c:axId val="1161192063"/>
        <c:scaling>
          <c:orientation val="minMax"/>
        </c:scaling>
        <c:delete val="0"/>
        <c:axPos val="l"/>
        <c:title>
          <c:tx>
            <c:rich>
              <a:bodyPr/>
              <a:lstStyle/>
              <a:p>
                <a:pPr>
                  <a:defRPr sz="800" b="0">
                    <a:latin typeface="Arial"/>
                    <a:ea typeface="Arial"/>
                    <a:cs typeface="Arial"/>
                  </a:defRPr>
                </a:pPr>
                <a:r>
                  <a:rPr lang="es-MX"/>
                  <a:t>Coeficientes estandarizados</a:t>
                </a:r>
              </a:p>
            </c:rich>
          </c:tx>
          <c:overlay val="0"/>
        </c:title>
        <c:numFmt formatCode="General" sourceLinked="0"/>
        <c:majorTickMark val="cross"/>
        <c:minorTickMark val="none"/>
        <c:tickLblPos val="nextTo"/>
        <c:txPr>
          <a:bodyPr/>
          <a:lstStyle/>
          <a:p>
            <a:pPr>
              <a:defRPr sz="700"/>
            </a:pPr>
            <a:endParaRPr lang="es-MX"/>
          </a:p>
        </c:txPr>
        <c:crossAx val="1161195391"/>
        <c:crosses val="autoZero"/>
        <c:crossBetween val="between"/>
      </c:valAx>
      <c:spPr>
        <a:ln>
          <a:solidFill>
            <a:srgbClr val="C0C0C0"/>
          </a:solidFill>
          <a:prstDash val="solid"/>
        </a:ln>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externalData r:id="rId1">
    <c:autoUpdate val="0"/>
  </c:externalData>
</c:chartSpace>
</file>

<file path=ppt/diagrams/_rels/data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image" Target="../media/image6.png"/></Relationships>
</file>

<file path=ppt/diagrams/_rels/drawing1.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6E46F3-97A4-4D02-9661-1CC08577B354}" type="doc">
      <dgm:prSet loTypeId="urn:microsoft.com/office/officeart/2005/8/layout/vList3" loCatId="list" qsTypeId="urn:microsoft.com/office/officeart/2005/8/quickstyle/simple1" qsCatId="simple" csTypeId="urn:microsoft.com/office/officeart/2005/8/colors/accent1_2" csCatId="accent1" phldr="1"/>
      <dgm:spPr/>
    </dgm:pt>
    <dgm:pt modelId="{3206B21B-E2DE-45D1-9D67-5ADE8638255C}">
      <dgm:prSet phldrT="[Texto]"/>
      <dgm:spPr>
        <a:solidFill>
          <a:srgbClr val="7030A0"/>
        </a:solidFill>
      </dgm:spPr>
      <dgm:t>
        <a:bodyPr/>
        <a:lstStyle/>
        <a:p>
          <a:r>
            <a:rPr lang="es-MX" dirty="0">
              <a:latin typeface="Avenir Book"/>
            </a:rPr>
            <a:t>Indicador de talento</a:t>
          </a:r>
        </a:p>
      </dgm:t>
    </dgm:pt>
    <dgm:pt modelId="{2971021D-CD5F-48B3-8D1A-A66C933D4C7B}" type="parTrans" cxnId="{89E908BC-CA25-46A1-AA54-8B1775C4A957}">
      <dgm:prSet/>
      <dgm:spPr/>
      <dgm:t>
        <a:bodyPr/>
        <a:lstStyle/>
        <a:p>
          <a:endParaRPr lang="es-MX"/>
        </a:p>
      </dgm:t>
    </dgm:pt>
    <dgm:pt modelId="{3E1BA2FC-AB2A-4F37-A747-20B2EFC11DCD}" type="sibTrans" cxnId="{89E908BC-CA25-46A1-AA54-8B1775C4A957}">
      <dgm:prSet/>
      <dgm:spPr/>
      <dgm:t>
        <a:bodyPr/>
        <a:lstStyle/>
        <a:p>
          <a:endParaRPr lang="es-MX"/>
        </a:p>
      </dgm:t>
    </dgm:pt>
    <dgm:pt modelId="{D4404475-2120-4320-80F6-7A0578EED499}">
      <dgm:prSet phldrT="[Texto]"/>
      <dgm:spPr>
        <a:solidFill>
          <a:srgbClr val="FF4F47"/>
        </a:solidFill>
      </dgm:spPr>
      <dgm:t>
        <a:bodyPr/>
        <a:lstStyle/>
        <a:p>
          <a:r>
            <a:rPr lang="es-MX" dirty="0">
              <a:latin typeface="Avenir Book"/>
            </a:rPr>
            <a:t>Influencia de variables</a:t>
          </a:r>
        </a:p>
      </dgm:t>
    </dgm:pt>
    <dgm:pt modelId="{136EC755-1CFA-4DD9-AA56-6B7B8EE7ECDD}" type="parTrans" cxnId="{FE164EB6-7948-4E56-AA42-143DD949B52E}">
      <dgm:prSet/>
      <dgm:spPr/>
      <dgm:t>
        <a:bodyPr/>
        <a:lstStyle/>
        <a:p>
          <a:endParaRPr lang="es-MX"/>
        </a:p>
      </dgm:t>
    </dgm:pt>
    <dgm:pt modelId="{C2B10010-112A-4D97-9480-C59280FC8515}" type="sibTrans" cxnId="{FE164EB6-7948-4E56-AA42-143DD949B52E}">
      <dgm:prSet/>
      <dgm:spPr/>
      <dgm:t>
        <a:bodyPr/>
        <a:lstStyle/>
        <a:p>
          <a:endParaRPr lang="es-MX"/>
        </a:p>
      </dgm:t>
    </dgm:pt>
    <dgm:pt modelId="{36A05B6C-B28E-4D35-948D-13419D918E8F}">
      <dgm:prSet phldrT="[Texto]"/>
      <dgm:spPr>
        <a:solidFill>
          <a:srgbClr val="005695"/>
        </a:solidFill>
      </dgm:spPr>
      <dgm:t>
        <a:bodyPr/>
        <a:lstStyle/>
        <a:p>
          <a:r>
            <a:rPr lang="es-MX" dirty="0">
              <a:latin typeface="Avenir Book"/>
            </a:rPr>
            <a:t>Comparativo de resultados</a:t>
          </a:r>
        </a:p>
      </dgm:t>
    </dgm:pt>
    <dgm:pt modelId="{762D6E39-2DEA-4C9C-87BE-2F241911AD95}" type="parTrans" cxnId="{A5447814-2BCC-4BB0-A1C7-2595EDCC2C3E}">
      <dgm:prSet/>
      <dgm:spPr/>
      <dgm:t>
        <a:bodyPr/>
        <a:lstStyle/>
        <a:p>
          <a:endParaRPr lang="es-MX"/>
        </a:p>
      </dgm:t>
    </dgm:pt>
    <dgm:pt modelId="{69AA150F-C23E-4FA9-920B-75829A130BF0}" type="sibTrans" cxnId="{A5447814-2BCC-4BB0-A1C7-2595EDCC2C3E}">
      <dgm:prSet/>
      <dgm:spPr/>
      <dgm:t>
        <a:bodyPr/>
        <a:lstStyle/>
        <a:p>
          <a:endParaRPr lang="es-MX"/>
        </a:p>
      </dgm:t>
    </dgm:pt>
    <dgm:pt modelId="{084FF1CA-C512-4E79-8452-8EFEC8DCD6C0}" type="pres">
      <dgm:prSet presAssocID="{6C6E46F3-97A4-4D02-9661-1CC08577B354}" presName="linearFlow" presStyleCnt="0">
        <dgm:presLayoutVars>
          <dgm:dir/>
          <dgm:resizeHandles val="exact"/>
        </dgm:presLayoutVars>
      </dgm:prSet>
      <dgm:spPr/>
    </dgm:pt>
    <dgm:pt modelId="{FE70DDCC-4CED-498F-838D-C306C185A52E}" type="pres">
      <dgm:prSet presAssocID="{3206B21B-E2DE-45D1-9D67-5ADE8638255C}" presName="composite" presStyleCnt="0"/>
      <dgm:spPr/>
    </dgm:pt>
    <dgm:pt modelId="{2F0F83FD-F422-46E8-98C5-5446FB8C1AC6}" type="pres">
      <dgm:prSet presAssocID="{3206B21B-E2DE-45D1-9D67-5ADE8638255C}" presName="imgShp" presStyleLbl="fg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pt>
    <dgm:pt modelId="{D9DD3F57-A536-4F08-8AAE-38F9D1C6A306}" type="pres">
      <dgm:prSet presAssocID="{3206B21B-E2DE-45D1-9D67-5ADE8638255C}" presName="txShp" presStyleLbl="node1" presStyleIdx="0" presStyleCnt="3">
        <dgm:presLayoutVars>
          <dgm:bulletEnabled val="1"/>
        </dgm:presLayoutVars>
      </dgm:prSet>
      <dgm:spPr/>
    </dgm:pt>
    <dgm:pt modelId="{EB33259A-8784-40B4-88F7-D1F35A051DCC}" type="pres">
      <dgm:prSet presAssocID="{3E1BA2FC-AB2A-4F37-A747-20B2EFC11DCD}" presName="spacing" presStyleCnt="0"/>
      <dgm:spPr/>
    </dgm:pt>
    <dgm:pt modelId="{C2A1A38D-B295-4813-A1E3-17B902EECD7A}" type="pres">
      <dgm:prSet presAssocID="{D4404475-2120-4320-80F6-7A0578EED499}" presName="composite" presStyleCnt="0"/>
      <dgm:spPr/>
    </dgm:pt>
    <dgm:pt modelId="{F87E3094-306E-49F8-A118-46EF68F64DC4}" type="pres">
      <dgm:prSet presAssocID="{D4404475-2120-4320-80F6-7A0578EED499}" presName="imgShp" presStyleLbl="fg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dgm:spPr>
    </dgm:pt>
    <dgm:pt modelId="{5FEE8225-4930-40B6-B04A-9E512A971C4B}" type="pres">
      <dgm:prSet presAssocID="{D4404475-2120-4320-80F6-7A0578EED499}" presName="txShp" presStyleLbl="node1" presStyleIdx="1" presStyleCnt="3">
        <dgm:presLayoutVars>
          <dgm:bulletEnabled val="1"/>
        </dgm:presLayoutVars>
      </dgm:prSet>
      <dgm:spPr/>
    </dgm:pt>
    <dgm:pt modelId="{6980D2AB-876D-4428-A91B-2D2DBCF00969}" type="pres">
      <dgm:prSet presAssocID="{C2B10010-112A-4D97-9480-C59280FC8515}" presName="spacing" presStyleCnt="0"/>
      <dgm:spPr/>
    </dgm:pt>
    <dgm:pt modelId="{7CAF2463-4B18-4F36-9541-9971BADFE3FC}" type="pres">
      <dgm:prSet presAssocID="{36A05B6C-B28E-4D35-948D-13419D918E8F}" presName="composite" presStyleCnt="0"/>
      <dgm:spPr/>
    </dgm:pt>
    <dgm:pt modelId="{3B7B9654-DF90-4D2B-9F6C-29F55165F370}" type="pres">
      <dgm:prSet presAssocID="{36A05B6C-B28E-4D35-948D-13419D918E8F}" presName="imgShp" presStyleLbl="fgImgPlace1" presStyleIdx="2" presStyleCnt="3"/>
      <dgm:spPr>
        <a:blipFill>
          <a:blip xmlns:r="http://schemas.openxmlformats.org/officeDocument/2006/relationships" r:embed="rId3"/>
          <a:srcRect/>
          <a:stretch>
            <a:fillRect/>
          </a:stretch>
        </a:blipFill>
      </dgm:spPr>
    </dgm:pt>
    <dgm:pt modelId="{A24762EF-D631-477F-8F7F-DBC00B25EB8C}" type="pres">
      <dgm:prSet presAssocID="{36A05B6C-B28E-4D35-948D-13419D918E8F}" presName="txShp" presStyleLbl="node1" presStyleIdx="2" presStyleCnt="3">
        <dgm:presLayoutVars>
          <dgm:bulletEnabled val="1"/>
        </dgm:presLayoutVars>
      </dgm:prSet>
      <dgm:spPr/>
    </dgm:pt>
  </dgm:ptLst>
  <dgm:cxnLst>
    <dgm:cxn modelId="{A5447814-2BCC-4BB0-A1C7-2595EDCC2C3E}" srcId="{6C6E46F3-97A4-4D02-9661-1CC08577B354}" destId="{36A05B6C-B28E-4D35-948D-13419D918E8F}" srcOrd="2" destOrd="0" parTransId="{762D6E39-2DEA-4C9C-87BE-2F241911AD95}" sibTransId="{69AA150F-C23E-4FA9-920B-75829A130BF0}"/>
    <dgm:cxn modelId="{9F1C2E34-3159-4688-9F8E-3AE421000B0F}" type="presOf" srcId="{3206B21B-E2DE-45D1-9D67-5ADE8638255C}" destId="{D9DD3F57-A536-4F08-8AAE-38F9D1C6A306}" srcOrd="0" destOrd="0" presId="urn:microsoft.com/office/officeart/2005/8/layout/vList3"/>
    <dgm:cxn modelId="{A62EDDB3-BC8B-4E50-BA2B-5A4FA4235EF9}" type="presOf" srcId="{6C6E46F3-97A4-4D02-9661-1CC08577B354}" destId="{084FF1CA-C512-4E79-8452-8EFEC8DCD6C0}" srcOrd="0" destOrd="0" presId="urn:microsoft.com/office/officeart/2005/8/layout/vList3"/>
    <dgm:cxn modelId="{FE164EB6-7948-4E56-AA42-143DD949B52E}" srcId="{6C6E46F3-97A4-4D02-9661-1CC08577B354}" destId="{D4404475-2120-4320-80F6-7A0578EED499}" srcOrd="1" destOrd="0" parTransId="{136EC755-1CFA-4DD9-AA56-6B7B8EE7ECDD}" sibTransId="{C2B10010-112A-4D97-9480-C59280FC8515}"/>
    <dgm:cxn modelId="{89E908BC-CA25-46A1-AA54-8B1775C4A957}" srcId="{6C6E46F3-97A4-4D02-9661-1CC08577B354}" destId="{3206B21B-E2DE-45D1-9D67-5ADE8638255C}" srcOrd="0" destOrd="0" parTransId="{2971021D-CD5F-48B3-8D1A-A66C933D4C7B}" sibTransId="{3E1BA2FC-AB2A-4F37-A747-20B2EFC11DCD}"/>
    <dgm:cxn modelId="{B96290D0-C12A-4362-954C-16DC088095BC}" type="presOf" srcId="{36A05B6C-B28E-4D35-948D-13419D918E8F}" destId="{A24762EF-D631-477F-8F7F-DBC00B25EB8C}" srcOrd="0" destOrd="0" presId="urn:microsoft.com/office/officeart/2005/8/layout/vList3"/>
    <dgm:cxn modelId="{149E5BD8-1DF7-4E9B-AEA0-15AE2D111327}" type="presOf" srcId="{D4404475-2120-4320-80F6-7A0578EED499}" destId="{5FEE8225-4930-40B6-B04A-9E512A971C4B}" srcOrd="0" destOrd="0" presId="urn:microsoft.com/office/officeart/2005/8/layout/vList3"/>
    <dgm:cxn modelId="{F5BFC389-EE82-4F96-AB6D-8C90096D8A1E}" type="presParOf" srcId="{084FF1CA-C512-4E79-8452-8EFEC8DCD6C0}" destId="{FE70DDCC-4CED-498F-838D-C306C185A52E}" srcOrd="0" destOrd="0" presId="urn:microsoft.com/office/officeart/2005/8/layout/vList3"/>
    <dgm:cxn modelId="{40A0C70B-37C2-469A-8516-80D7E286549F}" type="presParOf" srcId="{FE70DDCC-4CED-498F-838D-C306C185A52E}" destId="{2F0F83FD-F422-46E8-98C5-5446FB8C1AC6}" srcOrd="0" destOrd="0" presId="urn:microsoft.com/office/officeart/2005/8/layout/vList3"/>
    <dgm:cxn modelId="{8817634D-1DA2-4019-BB02-A28BF09D03C5}" type="presParOf" srcId="{FE70DDCC-4CED-498F-838D-C306C185A52E}" destId="{D9DD3F57-A536-4F08-8AAE-38F9D1C6A306}" srcOrd="1" destOrd="0" presId="urn:microsoft.com/office/officeart/2005/8/layout/vList3"/>
    <dgm:cxn modelId="{40B5C5A7-F457-48D0-9B1F-BC031DC7F949}" type="presParOf" srcId="{084FF1CA-C512-4E79-8452-8EFEC8DCD6C0}" destId="{EB33259A-8784-40B4-88F7-D1F35A051DCC}" srcOrd="1" destOrd="0" presId="urn:microsoft.com/office/officeart/2005/8/layout/vList3"/>
    <dgm:cxn modelId="{6F7D67AE-1645-4491-AEDB-5ECA4879BCFB}" type="presParOf" srcId="{084FF1CA-C512-4E79-8452-8EFEC8DCD6C0}" destId="{C2A1A38D-B295-4813-A1E3-17B902EECD7A}" srcOrd="2" destOrd="0" presId="urn:microsoft.com/office/officeart/2005/8/layout/vList3"/>
    <dgm:cxn modelId="{D74611BF-8D06-4C9D-9FEE-AD710F50E919}" type="presParOf" srcId="{C2A1A38D-B295-4813-A1E3-17B902EECD7A}" destId="{F87E3094-306E-49F8-A118-46EF68F64DC4}" srcOrd="0" destOrd="0" presId="urn:microsoft.com/office/officeart/2005/8/layout/vList3"/>
    <dgm:cxn modelId="{D1DC416D-F37C-45C7-90E6-D960F6A96539}" type="presParOf" srcId="{C2A1A38D-B295-4813-A1E3-17B902EECD7A}" destId="{5FEE8225-4930-40B6-B04A-9E512A971C4B}" srcOrd="1" destOrd="0" presId="urn:microsoft.com/office/officeart/2005/8/layout/vList3"/>
    <dgm:cxn modelId="{2B436778-B667-4D02-AA71-7D0A4A55E7EF}" type="presParOf" srcId="{084FF1CA-C512-4E79-8452-8EFEC8DCD6C0}" destId="{6980D2AB-876D-4428-A91B-2D2DBCF00969}" srcOrd="3" destOrd="0" presId="urn:microsoft.com/office/officeart/2005/8/layout/vList3"/>
    <dgm:cxn modelId="{87E14C9C-66A8-4A22-973A-5D1CB2800752}" type="presParOf" srcId="{084FF1CA-C512-4E79-8452-8EFEC8DCD6C0}" destId="{7CAF2463-4B18-4F36-9541-9971BADFE3FC}" srcOrd="4" destOrd="0" presId="urn:microsoft.com/office/officeart/2005/8/layout/vList3"/>
    <dgm:cxn modelId="{DE5115C2-4342-436F-BA13-121727BBBFA4}" type="presParOf" srcId="{7CAF2463-4B18-4F36-9541-9971BADFE3FC}" destId="{3B7B9654-DF90-4D2B-9F6C-29F55165F370}" srcOrd="0" destOrd="0" presId="urn:microsoft.com/office/officeart/2005/8/layout/vList3"/>
    <dgm:cxn modelId="{4A86EDC6-CF03-41E4-8AB7-30E7266E10C5}" type="presParOf" srcId="{7CAF2463-4B18-4F36-9541-9971BADFE3FC}" destId="{A24762EF-D631-477F-8F7F-DBC00B25EB8C}" srcOrd="1" destOrd="0" presId="urn:microsoft.com/office/officeart/2005/8/layout/v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B568E1D-E015-48BA-99E3-4BF725A03F14}" type="doc">
      <dgm:prSet loTypeId="urn:microsoft.com/office/officeart/2005/8/layout/pyramid1" loCatId="pyramid" qsTypeId="urn:microsoft.com/office/officeart/2005/8/quickstyle/simple1" qsCatId="simple" csTypeId="urn:microsoft.com/office/officeart/2005/8/colors/colorful3" csCatId="colorful" phldr="1"/>
      <dgm:spPr/>
    </dgm:pt>
    <dgm:pt modelId="{0AAD251E-82FB-4EA3-AC7D-9817AA0FA001}">
      <dgm:prSet phldrT="[Texto]"/>
      <dgm:spPr/>
      <dgm:t>
        <a:bodyPr/>
        <a:lstStyle/>
        <a:p>
          <a:r>
            <a:rPr lang="es-MX" dirty="0">
              <a:latin typeface="Avenir Book"/>
            </a:rPr>
            <a:t>Optimización</a:t>
          </a:r>
        </a:p>
      </dgm:t>
    </dgm:pt>
    <dgm:pt modelId="{D8D3E343-6822-438D-A892-B857514C42A7}" type="parTrans" cxnId="{6FE58F54-8D76-47E0-B702-47C9C6222CF5}">
      <dgm:prSet/>
      <dgm:spPr/>
      <dgm:t>
        <a:bodyPr/>
        <a:lstStyle/>
        <a:p>
          <a:endParaRPr lang="es-MX"/>
        </a:p>
      </dgm:t>
    </dgm:pt>
    <dgm:pt modelId="{A487755C-238E-43F6-98C1-48A46871B225}" type="sibTrans" cxnId="{6FE58F54-8D76-47E0-B702-47C9C6222CF5}">
      <dgm:prSet/>
      <dgm:spPr/>
      <dgm:t>
        <a:bodyPr/>
        <a:lstStyle/>
        <a:p>
          <a:endParaRPr lang="es-MX"/>
        </a:p>
      </dgm:t>
    </dgm:pt>
    <dgm:pt modelId="{2900B094-174B-4203-807D-C652980A6FBD}">
      <dgm:prSet phldrT="[Texto]"/>
      <dgm:spPr/>
      <dgm:t>
        <a:bodyPr/>
        <a:lstStyle/>
        <a:p>
          <a:r>
            <a:rPr lang="es-MX" dirty="0">
              <a:latin typeface="Avenir Book"/>
            </a:rPr>
            <a:t>Predicción</a:t>
          </a:r>
        </a:p>
      </dgm:t>
    </dgm:pt>
    <dgm:pt modelId="{9B8881EB-34C1-43C1-8748-B95A5248D11C}" type="parTrans" cxnId="{5BD2E0FE-653B-4FA2-818C-2234B5274E40}">
      <dgm:prSet/>
      <dgm:spPr/>
      <dgm:t>
        <a:bodyPr/>
        <a:lstStyle/>
        <a:p>
          <a:endParaRPr lang="es-MX"/>
        </a:p>
      </dgm:t>
    </dgm:pt>
    <dgm:pt modelId="{8523C0F5-B885-4AB6-891D-2FAD6CD0890A}" type="sibTrans" cxnId="{5BD2E0FE-653B-4FA2-818C-2234B5274E40}">
      <dgm:prSet/>
      <dgm:spPr/>
      <dgm:t>
        <a:bodyPr/>
        <a:lstStyle/>
        <a:p>
          <a:endParaRPr lang="es-MX"/>
        </a:p>
      </dgm:t>
    </dgm:pt>
    <dgm:pt modelId="{83D52D7F-B7C2-47AB-B7D1-9B45C8DC9696}">
      <dgm:prSet phldrT="[Texto]"/>
      <dgm:spPr/>
      <dgm:t>
        <a:bodyPr/>
        <a:lstStyle/>
        <a:p>
          <a:r>
            <a:rPr lang="es-MX" dirty="0">
              <a:latin typeface="Avenir Book"/>
            </a:rPr>
            <a:t>Visualización</a:t>
          </a:r>
        </a:p>
      </dgm:t>
    </dgm:pt>
    <dgm:pt modelId="{D7823367-7B85-4117-9FA6-F8C487DCCC4D}" type="parTrans" cxnId="{EF2C73D0-F67C-4AB2-B548-DD658D6D5BA4}">
      <dgm:prSet/>
      <dgm:spPr/>
      <dgm:t>
        <a:bodyPr/>
        <a:lstStyle/>
        <a:p>
          <a:endParaRPr lang="es-MX"/>
        </a:p>
      </dgm:t>
    </dgm:pt>
    <dgm:pt modelId="{86C7C092-CC0A-4A48-A00F-E2DAEF650282}" type="sibTrans" cxnId="{EF2C73D0-F67C-4AB2-B548-DD658D6D5BA4}">
      <dgm:prSet/>
      <dgm:spPr/>
      <dgm:t>
        <a:bodyPr/>
        <a:lstStyle/>
        <a:p>
          <a:endParaRPr lang="es-MX"/>
        </a:p>
      </dgm:t>
    </dgm:pt>
    <dgm:pt modelId="{DF2C39DD-66FC-4C64-BE92-79933DD84810}" type="pres">
      <dgm:prSet presAssocID="{6B568E1D-E015-48BA-99E3-4BF725A03F14}" presName="Name0" presStyleCnt="0">
        <dgm:presLayoutVars>
          <dgm:dir/>
          <dgm:animLvl val="lvl"/>
          <dgm:resizeHandles val="exact"/>
        </dgm:presLayoutVars>
      </dgm:prSet>
      <dgm:spPr/>
    </dgm:pt>
    <dgm:pt modelId="{C36BCC1C-3B2B-4D00-859A-952440E32275}" type="pres">
      <dgm:prSet presAssocID="{0AAD251E-82FB-4EA3-AC7D-9817AA0FA001}" presName="Name8" presStyleCnt="0"/>
      <dgm:spPr/>
    </dgm:pt>
    <dgm:pt modelId="{6009C152-9139-40E1-A853-908670AB9B8A}" type="pres">
      <dgm:prSet presAssocID="{0AAD251E-82FB-4EA3-AC7D-9817AA0FA001}" presName="level" presStyleLbl="node1" presStyleIdx="0" presStyleCnt="3">
        <dgm:presLayoutVars>
          <dgm:chMax val="1"/>
          <dgm:bulletEnabled val="1"/>
        </dgm:presLayoutVars>
      </dgm:prSet>
      <dgm:spPr/>
    </dgm:pt>
    <dgm:pt modelId="{170351BA-A256-43CC-AB12-44664F514622}" type="pres">
      <dgm:prSet presAssocID="{0AAD251E-82FB-4EA3-AC7D-9817AA0FA001}" presName="levelTx" presStyleLbl="revTx" presStyleIdx="0" presStyleCnt="0">
        <dgm:presLayoutVars>
          <dgm:chMax val="1"/>
          <dgm:bulletEnabled val="1"/>
        </dgm:presLayoutVars>
      </dgm:prSet>
      <dgm:spPr/>
    </dgm:pt>
    <dgm:pt modelId="{D94F2691-D87F-4E37-98C5-7B8CE5D92FCC}" type="pres">
      <dgm:prSet presAssocID="{2900B094-174B-4203-807D-C652980A6FBD}" presName="Name8" presStyleCnt="0"/>
      <dgm:spPr/>
    </dgm:pt>
    <dgm:pt modelId="{946508E6-B3E2-4495-BB2D-D9908E21B998}" type="pres">
      <dgm:prSet presAssocID="{2900B094-174B-4203-807D-C652980A6FBD}" presName="level" presStyleLbl="node1" presStyleIdx="1" presStyleCnt="3">
        <dgm:presLayoutVars>
          <dgm:chMax val="1"/>
          <dgm:bulletEnabled val="1"/>
        </dgm:presLayoutVars>
      </dgm:prSet>
      <dgm:spPr/>
    </dgm:pt>
    <dgm:pt modelId="{E1A26734-030C-44C7-B6A6-C938472EB0D9}" type="pres">
      <dgm:prSet presAssocID="{2900B094-174B-4203-807D-C652980A6FBD}" presName="levelTx" presStyleLbl="revTx" presStyleIdx="0" presStyleCnt="0">
        <dgm:presLayoutVars>
          <dgm:chMax val="1"/>
          <dgm:bulletEnabled val="1"/>
        </dgm:presLayoutVars>
      </dgm:prSet>
      <dgm:spPr/>
    </dgm:pt>
    <dgm:pt modelId="{2EEA26E1-BDF8-4EE0-9900-47DA221EEABC}" type="pres">
      <dgm:prSet presAssocID="{83D52D7F-B7C2-47AB-B7D1-9B45C8DC9696}" presName="Name8" presStyleCnt="0"/>
      <dgm:spPr/>
    </dgm:pt>
    <dgm:pt modelId="{B68A12F5-CDCF-43DC-95BF-9F299D4E29D9}" type="pres">
      <dgm:prSet presAssocID="{83D52D7F-B7C2-47AB-B7D1-9B45C8DC9696}" presName="level" presStyleLbl="node1" presStyleIdx="2" presStyleCnt="3">
        <dgm:presLayoutVars>
          <dgm:chMax val="1"/>
          <dgm:bulletEnabled val="1"/>
        </dgm:presLayoutVars>
      </dgm:prSet>
      <dgm:spPr/>
    </dgm:pt>
    <dgm:pt modelId="{58EACAAE-424E-476A-9E97-04632123121A}" type="pres">
      <dgm:prSet presAssocID="{83D52D7F-B7C2-47AB-B7D1-9B45C8DC9696}" presName="levelTx" presStyleLbl="revTx" presStyleIdx="0" presStyleCnt="0">
        <dgm:presLayoutVars>
          <dgm:chMax val="1"/>
          <dgm:bulletEnabled val="1"/>
        </dgm:presLayoutVars>
      </dgm:prSet>
      <dgm:spPr/>
    </dgm:pt>
  </dgm:ptLst>
  <dgm:cxnLst>
    <dgm:cxn modelId="{B9B2433D-6F3E-472C-ADCF-4CB2DBC2C640}" type="presOf" srcId="{0AAD251E-82FB-4EA3-AC7D-9817AA0FA001}" destId="{6009C152-9139-40E1-A853-908670AB9B8A}" srcOrd="0" destOrd="0" presId="urn:microsoft.com/office/officeart/2005/8/layout/pyramid1"/>
    <dgm:cxn modelId="{635FE463-6166-4234-9C20-1DF096F315CC}" type="presOf" srcId="{0AAD251E-82FB-4EA3-AC7D-9817AA0FA001}" destId="{170351BA-A256-43CC-AB12-44664F514622}" srcOrd="1" destOrd="0" presId="urn:microsoft.com/office/officeart/2005/8/layout/pyramid1"/>
    <dgm:cxn modelId="{6FE58F54-8D76-47E0-B702-47C9C6222CF5}" srcId="{6B568E1D-E015-48BA-99E3-4BF725A03F14}" destId="{0AAD251E-82FB-4EA3-AC7D-9817AA0FA001}" srcOrd="0" destOrd="0" parTransId="{D8D3E343-6822-438D-A892-B857514C42A7}" sibTransId="{A487755C-238E-43F6-98C1-48A46871B225}"/>
    <dgm:cxn modelId="{00FAD6B1-842C-4788-80D1-AEA1B1B9CF11}" type="presOf" srcId="{2900B094-174B-4203-807D-C652980A6FBD}" destId="{946508E6-B3E2-4495-BB2D-D9908E21B998}" srcOrd="0" destOrd="0" presId="urn:microsoft.com/office/officeart/2005/8/layout/pyramid1"/>
    <dgm:cxn modelId="{D6BAC7BA-47D5-4030-B013-DF13EDDFFBA9}" type="presOf" srcId="{6B568E1D-E015-48BA-99E3-4BF725A03F14}" destId="{DF2C39DD-66FC-4C64-BE92-79933DD84810}" srcOrd="0" destOrd="0" presId="urn:microsoft.com/office/officeart/2005/8/layout/pyramid1"/>
    <dgm:cxn modelId="{F9D548CA-8D98-464C-8FE7-AA8AB3D885C9}" type="presOf" srcId="{2900B094-174B-4203-807D-C652980A6FBD}" destId="{E1A26734-030C-44C7-B6A6-C938472EB0D9}" srcOrd="1" destOrd="0" presId="urn:microsoft.com/office/officeart/2005/8/layout/pyramid1"/>
    <dgm:cxn modelId="{EF2C73D0-F67C-4AB2-B548-DD658D6D5BA4}" srcId="{6B568E1D-E015-48BA-99E3-4BF725A03F14}" destId="{83D52D7F-B7C2-47AB-B7D1-9B45C8DC9696}" srcOrd="2" destOrd="0" parTransId="{D7823367-7B85-4117-9FA6-F8C487DCCC4D}" sibTransId="{86C7C092-CC0A-4A48-A00F-E2DAEF650282}"/>
    <dgm:cxn modelId="{2859E9D6-CB7F-4F34-AB1D-55329F53091B}" type="presOf" srcId="{83D52D7F-B7C2-47AB-B7D1-9B45C8DC9696}" destId="{B68A12F5-CDCF-43DC-95BF-9F299D4E29D9}" srcOrd="0" destOrd="0" presId="urn:microsoft.com/office/officeart/2005/8/layout/pyramid1"/>
    <dgm:cxn modelId="{3453FADA-1C44-491F-AD00-744450CAA9AC}" type="presOf" srcId="{83D52D7F-B7C2-47AB-B7D1-9B45C8DC9696}" destId="{58EACAAE-424E-476A-9E97-04632123121A}" srcOrd="1" destOrd="0" presId="urn:microsoft.com/office/officeart/2005/8/layout/pyramid1"/>
    <dgm:cxn modelId="{5BD2E0FE-653B-4FA2-818C-2234B5274E40}" srcId="{6B568E1D-E015-48BA-99E3-4BF725A03F14}" destId="{2900B094-174B-4203-807D-C652980A6FBD}" srcOrd="1" destOrd="0" parTransId="{9B8881EB-34C1-43C1-8748-B95A5248D11C}" sibTransId="{8523C0F5-B885-4AB6-891D-2FAD6CD0890A}"/>
    <dgm:cxn modelId="{C0D74FD5-78A0-49CB-9E8E-EDDFCAC997ED}" type="presParOf" srcId="{DF2C39DD-66FC-4C64-BE92-79933DD84810}" destId="{C36BCC1C-3B2B-4D00-859A-952440E32275}" srcOrd="0" destOrd="0" presId="urn:microsoft.com/office/officeart/2005/8/layout/pyramid1"/>
    <dgm:cxn modelId="{E826EAEE-6E24-4FD3-B18F-D730285BC5CC}" type="presParOf" srcId="{C36BCC1C-3B2B-4D00-859A-952440E32275}" destId="{6009C152-9139-40E1-A853-908670AB9B8A}" srcOrd="0" destOrd="0" presId="urn:microsoft.com/office/officeart/2005/8/layout/pyramid1"/>
    <dgm:cxn modelId="{C0D953D8-43B0-4ADD-850D-63DE487F7811}" type="presParOf" srcId="{C36BCC1C-3B2B-4D00-859A-952440E32275}" destId="{170351BA-A256-43CC-AB12-44664F514622}" srcOrd="1" destOrd="0" presId="urn:microsoft.com/office/officeart/2005/8/layout/pyramid1"/>
    <dgm:cxn modelId="{59D33AFA-ABC6-42C5-84F1-A60D23750D82}" type="presParOf" srcId="{DF2C39DD-66FC-4C64-BE92-79933DD84810}" destId="{D94F2691-D87F-4E37-98C5-7B8CE5D92FCC}" srcOrd="1" destOrd="0" presId="urn:microsoft.com/office/officeart/2005/8/layout/pyramid1"/>
    <dgm:cxn modelId="{37768148-B748-49CC-86F6-0323E28D6723}" type="presParOf" srcId="{D94F2691-D87F-4E37-98C5-7B8CE5D92FCC}" destId="{946508E6-B3E2-4495-BB2D-D9908E21B998}" srcOrd="0" destOrd="0" presId="urn:microsoft.com/office/officeart/2005/8/layout/pyramid1"/>
    <dgm:cxn modelId="{617CD4E3-FCE7-4262-A8C9-14A667A676D2}" type="presParOf" srcId="{D94F2691-D87F-4E37-98C5-7B8CE5D92FCC}" destId="{E1A26734-030C-44C7-B6A6-C938472EB0D9}" srcOrd="1" destOrd="0" presId="urn:microsoft.com/office/officeart/2005/8/layout/pyramid1"/>
    <dgm:cxn modelId="{F45905B4-949B-4C6C-A742-9C321764A78F}" type="presParOf" srcId="{DF2C39DD-66FC-4C64-BE92-79933DD84810}" destId="{2EEA26E1-BDF8-4EE0-9900-47DA221EEABC}" srcOrd="2" destOrd="0" presId="urn:microsoft.com/office/officeart/2005/8/layout/pyramid1"/>
    <dgm:cxn modelId="{05C5E3A7-F836-4083-84ED-A1844B606FC1}" type="presParOf" srcId="{2EEA26E1-BDF8-4EE0-9900-47DA221EEABC}" destId="{B68A12F5-CDCF-43DC-95BF-9F299D4E29D9}" srcOrd="0" destOrd="0" presId="urn:microsoft.com/office/officeart/2005/8/layout/pyramid1"/>
    <dgm:cxn modelId="{40B5E957-2AFF-46DD-B0FD-45D2CBD79377}" type="presParOf" srcId="{2EEA26E1-BDF8-4EE0-9900-47DA221EEABC}" destId="{58EACAAE-424E-476A-9E97-04632123121A}" srcOrd="1" destOrd="0" presId="urn:microsoft.com/office/officeart/2005/8/layout/pyramid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CC4A4A6-5FDA-49BF-BD5C-193EFEBBEE06}"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s-MX"/>
        </a:p>
      </dgm:t>
    </dgm:pt>
    <dgm:pt modelId="{94799394-1ED1-4FCA-9865-66A5D447DE04}">
      <dgm:prSet custT="1"/>
      <dgm:spPr/>
      <dgm:t>
        <a:bodyPr/>
        <a:lstStyle/>
        <a:p>
          <a:r>
            <a:rPr lang="es-MX" sz="1400" dirty="0">
              <a:latin typeface="Avenir Book"/>
            </a:rPr>
            <a:t>Competencias: Conocimiento del entorno empresarial, practica lo que se predica, enfoque a resultados, conocimiento de si mismo, cooperación proactiva, iniciativa. </a:t>
          </a:r>
          <a:r>
            <a:rPr lang="es-MX" sz="1400" dirty="0" err="1">
              <a:latin typeface="Avenir Book"/>
            </a:rPr>
            <a:t>Insight</a:t>
          </a:r>
          <a:r>
            <a:rPr lang="es-MX" sz="1400" dirty="0">
              <a:latin typeface="Avenir Book"/>
            </a:rPr>
            <a:t>, energizar y comprometer, lograr resultados a través de otros, coaching y desarrollo, influir con integridad, coraje.</a:t>
          </a:r>
        </a:p>
      </dgm:t>
    </dgm:pt>
    <dgm:pt modelId="{69DD42A5-A728-42B7-9193-93DCFF31437A}" type="parTrans" cxnId="{D4020646-C5A7-43FC-8093-B7B1B33E3D0D}">
      <dgm:prSet/>
      <dgm:spPr/>
      <dgm:t>
        <a:bodyPr/>
        <a:lstStyle/>
        <a:p>
          <a:endParaRPr lang="es-MX"/>
        </a:p>
      </dgm:t>
    </dgm:pt>
    <dgm:pt modelId="{F8011A9A-D2FA-4EE7-A84D-DDE5FC8F528D}" type="sibTrans" cxnId="{D4020646-C5A7-43FC-8093-B7B1B33E3D0D}">
      <dgm:prSet/>
      <dgm:spPr/>
      <dgm:t>
        <a:bodyPr/>
        <a:lstStyle/>
        <a:p>
          <a:endParaRPr lang="es-MX"/>
        </a:p>
      </dgm:t>
    </dgm:pt>
    <dgm:pt modelId="{85BF632B-C0E6-4576-8676-D362F80EE4F2}">
      <dgm:prSet custT="1"/>
      <dgm:spPr/>
      <dgm:t>
        <a:bodyPr/>
        <a:lstStyle/>
        <a:p>
          <a:r>
            <a:rPr lang="es-MX" sz="1400">
              <a:latin typeface="Avenir Book"/>
            </a:rPr>
            <a:t>Global pay grade</a:t>
          </a:r>
        </a:p>
      </dgm:t>
    </dgm:pt>
    <dgm:pt modelId="{A2C0B7B6-6C22-4430-B9BC-5391AF8C1BB6}" type="parTrans" cxnId="{4D88250D-965B-490B-BB25-11882EDE766D}">
      <dgm:prSet/>
      <dgm:spPr/>
      <dgm:t>
        <a:bodyPr/>
        <a:lstStyle/>
        <a:p>
          <a:endParaRPr lang="es-MX"/>
        </a:p>
      </dgm:t>
    </dgm:pt>
    <dgm:pt modelId="{3A5E401E-06B0-4A1F-8570-E6B777DEF2E7}" type="sibTrans" cxnId="{4D88250D-965B-490B-BB25-11882EDE766D}">
      <dgm:prSet/>
      <dgm:spPr/>
      <dgm:t>
        <a:bodyPr/>
        <a:lstStyle/>
        <a:p>
          <a:endParaRPr lang="es-MX"/>
        </a:p>
      </dgm:t>
    </dgm:pt>
    <dgm:pt modelId="{FCC824E7-562E-44C5-B6E5-7925778AFFE2}">
      <dgm:prSet custT="1"/>
      <dgm:spPr/>
      <dgm:t>
        <a:bodyPr/>
        <a:lstStyle/>
        <a:p>
          <a:r>
            <a:rPr lang="es-MX" sz="1400" dirty="0">
              <a:latin typeface="Avenir Book"/>
            </a:rPr>
            <a:t>Compañía</a:t>
          </a:r>
        </a:p>
      </dgm:t>
    </dgm:pt>
    <dgm:pt modelId="{0EDAE0E3-AA67-4410-BC97-8F69F24D56D8}" type="parTrans" cxnId="{2AD84B81-3381-4359-99B7-A11AD2D073E4}">
      <dgm:prSet/>
      <dgm:spPr/>
      <dgm:t>
        <a:bodyPr/>
        <a:lstStyle/>
        <a:p>
          <a:endParaRPr lang="es-MX"/>
        </a:p>
      </dgm:t>
    </dgm:pt>
    <dgm:pt modelId="{6B6BB9B0-2F0D-471B-AD22-BF09C8C86013}" type="sibTrans" cxnId="{2AD84B81-3381-4359-99B7-A11AD2D073E4}">
      <dgm:prSet/>
      <dgm:spPr/>
      <dgm:t>
        <a:bodyPr/>
        <a:lstStyle/>
        <a:p>
          <a:endParaRPr lang="es-MX"/>
        </a:p>
      </dgm:t>
    </dgm:pt>
    <dgm:pt modelId="{5F5F1E62-DDF1-46B3-8C53-C309A56B0C9A}">
      <dgm:prSet custT="1"/>
      <dgm:spPr/>
      <dgm:t>
        <a:bodyPr/>
        <a:lstStyle/>
        <a:p>
          <a:r>
            <a:rPr lang="es-MX" sz="1400" dirty="0">
              <a:latin typeface="Avenir Book"/>
            </a:rPr>
            <a:t>Función, subfunción</a:t>
          </a:r>
        </a:p>
      </dgm:t>
    </dgm:pt>
    <dgm:pt modelId="{E0F71543-798E-49F9-8E13-A8C6D95AAFA0}" type="parTrans" cxnId="{71F40FD1-852A-43F5-A92C-53C3BEB036B2}">
      <dgm:prSet/>
      <dgm:spPr/>
      <dgm:t>
        <a:bodyPr/>
        <a:lstStyle/>
        <a:p>
          <a:endParaRPr lang="es-MX"/>
        </a:p>
      </dgm:t>
    </dgm:pt>
    <dgm:pt modelId="{C7CEB7B5-CEF3-4AD5-84E9-7D549BCA0DD1}" type="sibTrans" cxnId="{71F40FD1-852A-43F5-A92C-53C3BEB036B2}">
      <dgm:prSet/>
      <dgm:spPr/>
      <dgm:t>
        <a:bodyPr/>
        <a:lstStyle/>
        <a:p>
          <a:endParaRPr lang="es-MX"/>
        </a:p>
      </dgm:t>
    </dgm:pt>
    <dgm:pt modelId="{C84EAEB9-0009-492C-AE8D-75561D3724B2}">
      <dgm:prSet custT="1"/>
      <dgm:spPr/>
      <dgm:t>
        <a:bodyPr/>
        <a:lstStyle/>
        <a:p>
          <a:r>
            <a:rPr lang="es-MX" sz="1400" dirty="0">
              <a:latin typeface="Avenir Book"/>
            </a:rPr>
            <a:t>Unidad de negocio</a:t>
          </a:r>
        </a:p>
      </dgm:t>
    </dgm:pt>
    <dgm:pt modelId="{FA33F84C-F50E-49A9-964D-805842B9B9EF}" type="parTrans" cxnId="{CBD591B3-FD38-440E-9911-927C41E6AD85}">
      <dgm:prSet/>
      <dgm:spPr/>
      <dgm:t>
        <a:bodyPr/>
        <a:lstStyle/>
        <a:p>
          <a:endParaRPr lang="es-MX"/>
        </a:p>
      </dgm:t>
    </dgm:pt>
    <dgm:pt modelId="{742CE17F-1CE9-47A1-8EA7-40B07CF27CE8}" type="sibTrans" cxnId="{CBD591B3-FD38-440E-9911-927C41E6AD85}">
      <dgm:prSet/>
      <dgm:spPr/>
      <dgm:t>
        <a:bodyPr/>
        <a:lstStyle/>
        <a:p>
          <a:endParaRPr lang="es-MX"/>
        </a:p>
      </dgm:t>
    </dgm:pt>
    <dgm:pt modelId="{BCD616E7-0B0D-4479-93C9-06876F7D730E}">
      <dgm:prSet custT="1"/>
      <dgm:spPr/>
      <dgm:t>
        <a:bodyPr/>
        <a:lstStyle/>
        <a:p>
          <a:r>
            <a:rPr lang="es-MX" sz="1400" dirty="0">
              <a:latin typeface="Avenir Book"/>
            </a:rPr>
            <a:t>Posición, ubicación, responsabilidad</a:t>
          </a:r>
        </a:p>
      </dgm:t>
    </dgm:pt>
    <dgm:pt modelId="{8EFA6E4A-FB7D-426C-8FCE-EE82FFFF00C1}" type="parTrans" cxnId="{5AEB8341-0457-47D8-B756-57A796E2652B}">
      <dgm:prSet/>
      <dgm:spPr/>
      <dgm:t>
        <a:bodyPr/>
        <a:lstStyle/>
        <a:p>
          <a:endParaRPr lang="es-MX"/>
        </a:p>
      </dgm:t>
    </dgm:pt>
    <dgm:pt modelId="{697E40E6-31FB-423E-B37F-F27C832FD1CE}" type="sibTrans" cxnId="{5AEB8341-0457-47D8-B756-57A796E2652B}">
      <dgm:prSet/>
      <dgm:spPr/>
      <dgm:t>
        <a:bodyPr/>
        <a:lstStyle/>
        <a:p>
          <a:endParaRPr lang="es-MX"/>
        </a:p>
      </dgm:t>
    </dgm:pt>
    <dgm:pt modelId="{01A719BB-2DEC-49CB-8731-FE226D6312BA}">
      <dgm:prSet custT="1"/>
      <dgm:spPr/>
      <dgm:t>
        <a:bodyPr/>
        <a:lstStyle/>
        <a:p>
          <a:r>
            <a:rPr lang="es-MX" sz="1400" dirty="0">
              <a:latin typeface="Avenir Book"/>
            </a:rPr>
            <a:t>Grupo de empleado, nacionalidad, género</a:t>
          </a:r>
        </a:p>
      </dgm:t>
    </dgm:pt>
    <dgm:pt modelId="{AF1349D5-5AC4-43F9-9C11-625EEFDC7047}" type="parTrans" cxnId="{09B84DA0-D20A-4F12-B2A1-252BA8345F4A}">
      <dgm:prSet/>
      <dgm:spPr/>
      <dgm:t>
        <a:bodyPr/>
        <a:lstStyle/>
        <a:p>
          <a:endParaRPr lang="es-MX"/>
        </a:p>
      </dgm:t>
    </dgm:pt>
    <dgm:pt modelId="{F2CDE0B9-6E32-49FF-81BD-660FB13D4200}" type="sibTrans" cxnId="{09B84DA0-D20A-4F12-B2A1-252BA8345F4A}">
      <dgm:prSet/>
      <dgm:spPr/>
      <dgm:t>
        <a:bodyPr/>
        <a:lstStyle/>
        <a:p>
          <a:endParaRPr lang="es-MX"/>
        </a:p>
      </dgm:t>
    </dgm:pt>
    <dgm:pt modelId="{5E978C10-4C03-42B2-B96C-96A9220B9202}">
      <dgm:prSet custT="1"/>
      <dgm:spPr/>
      <dgm:t>
        <a:bodyPr/>
        <a:lstStyle/>
        <a:p>
          <a:r>
            <a:rPr lang="es-MX" sz="1400" dirty="0">
              <a:latin typeface="Avenir Book"/>
            </a:rPr>
            <a:t>Antigüedad y puestos que ha ocupado en la organización</a:t>
          </a:r>
        </a:p>
      </dgm:t>
    </dgm:pt>
    <dgm:pt modelId="{874C9675-B0BC-4C31-979C-32545FFBD585}" type="parTrans" cxnId="{8C56F268-708A-405D-9D59-291C600B4BC2}">
      <dgm:prSet/>
      <dgm:spPr/>
      <dgm:t>
        <a:bodyPr/>
        <a:lstStyle/>
        <a:p>
          <a:endParaRPr lang="es-MX"/>
        </a:p>
      </dgm:t>
    </dgm:pt>
    <dgm:pt modelId="{28CD9A57-06BA-4C9E-858B-DC16B6B41FF6}" type="sibTrans" cxnId="{8C56F268-708A-405D-9D59-291C600B4BC2}">
      <dgm:prSet/>
      <dgm:spPr/>
      <dgm:t>
        <a:bodyPr/>
        <a:lstStyle/>
        <a:p>
          <a:endParaRPr lang="es-MX"/>
        </a:p>
      </dgm:t>
    </dgm:pt>
    <dgm:pt modelId="{C0164528-9ADC-44AC-85DD-5ADED9C01038}" type="pres">
      <dgm:prSet presAssocID="{CCC4A4A6-5FDA-49BF-BD5C-193EFEBBEE06}" presName="vert0" presStyleCnt="0">
        <dgm:presLayoutVars>
          <dgm:dir/>
          <dgm:animOne val="branch"/>
          <dgm:animLvl val="lvl"/>
        </dgm:presLayoutVars>
      </dgm:prSet>
      <dgm:spPr/>
    </dgm:pt>
    <dgm:pt modelId="{BA0BD9C1-79C2-4F9A-AA15-8824DCD88B48}" type="pres">
      <dgm:prSet presAssocID="{94799394-1ED1-4FCA-9865-66A5D447DE04}" presName="thickLine" presStyleLbl="alignNode1" presStyleIdx="0" presStyleCnt="8"/>
      <dgm:spPr/>
    </dgm:pt>
    <dgm:pt modelId="{4CF2F917-8971-4193-B1FB-A2C73A3BB964}" type="pres">
      <dgm:prSet presAssocID="{94799394-1ED1-4FCA-9865-66A5D447DE04}" presName="horz1" presStyleCnt="0"/>
      <dgm:spPr/>
    </dgm:pt>
    <dgm:pt modelId="{5E06827A-1FA7-4AA2-872D-0996D4CE18E3}" type="pres">
      <dgm:prSet presAssocID="{94799394-1ED1-4FCA-9865-66A5D447DE04}" presName="tx1" presStyleLbl="revTx" presStyleIdx="0" presStyleCnt="8"/>
      <dgm:spPr/>
    </dgm:pt>
    <dgm:pt modelId="{AB0077E0-FC55-451A-A9FC-01A97A8FF4CE}" type="pres">
      <dgm:prSet presAssocID="{94799394-1ED1-4FCA-9865-66A5D447DE04}" presName="vert1" presStyleCnt="0"/>
      <dgm:spPr/>
    </dgm:pt>
    <dgm:pt modelId="{E2CFFA29-7D0D-4E7F-BD9E-E0A32D8B0AD3}" type="pres">
      <dgm:prSet presAssocID="{85BF632B-C0E6-4576-8676-D362F80EE4F2}" presName="thickLine" presStyleLbl="alignNode1" presStyleIdx="1" presStyleCnt="8"/>
      <dgm:spPr/>
    </dgm:pt>
    <dgm:pt modelId="{DD266013-4367-45D1-93C1-CD0F102C426C}" type="pres">
      <dgm:prSet presAssocID="{85BF632B-C0E6-4576-8676-D362F80EE4F2}" presName="horz1" presStyleCnt="0"/>
      <dgm:spPr/>
    </dgm:pt>
    <dgm:pt modelId="{3DAAB181-D7FC-4DEA-B8E2-5C30A289C7F9}" type="pres">
      <dgm:prSet presAssocID="{85BF632B-C0E6-4576-8676-D362F80EE4F2}" presName="tx1" presStyleLbl="revTx" presStyleIdx="1" presStyleCnt="8"/>
      <dgm:spPr/>
    </dgm:pt>
    <dgm:pt modelId="{CB0DC68E-8A18-41FC-8C44-A47A7E255787}" type="pres">
      <dgm:prSet presAssocID="{85BF632B-C0E6-4576-8676-D362F80EE4F2}" presName="vert1" presStyleCnt="0"/>
      <dgm:spPr/>
    </dgm:pt>
    <dgm:pt modelId="{005D98DC-10D5-473E-8403-8DD362A680E2}" type="pres">
      <dgm:prSet presAssocID="{FCC824E7-562E-44C5-B6E5-7925778AFFE2}" presName="thickLine" presStyleLbl="alignNode1" presStyleIdx="2" presStyleCnt="8"/>
      <dgm:spPr/>
    </dgm:pt>
    <dgm:pt modelId="{9347C4FA-F4F9-4E90-95B9-8599E3860B6E}" type="pres">
      <dgm:prSet presAssocID="{FCC824E7-562E-44C5-B6E5-7925778AFFE2}" presName="horz1" presStyleCnt="0"/>
      <dgm:spPr/>
    </dgm:pt>
    <dgm:pt modelId="{F1C0D0B6-335E-4F25-9B39-7B4CEF71C76E}" type="pres">
      <dgm:prSet presAssocID="{FCC824E7-562E-44C5-B6E5-7925778AFFE2}" presName="tx1" presStyleLbl="revTx" presStyleIdx="2" presStyleCnt="8"/>
      <dgm:spPr/>
    </dgm:pt>
    <dgm:pt modelId="{8A3494FB-E58E-464C-ABA1-9FFFB1B7D2FA}" type="pres">
      <dgm:prSet presAssocID="{FCC824E7-562E-44C5-B6E5-7925778AFFE2}" presName="vert1" presStyleCnt="0"/>
      <dgm:spPr/>
    </dgm:pt>
    <dgm:pt modelId="{F981F412-1C43-4F4C-97C5-0EA0E957C5E3}" type="pres">
      <dgm:prSet presAssocID="{5F5F1E62-DDF1-46B3-8C53-C309A56B0C9A}" presName="thickLine" presStyleLbl="alignNode1" presStyleIdx="3" presStyleCnt="8"/>
      <dgm:spPr/>
    </dgm:pt>
    <dgm:pt modelId="{A2FC80A8-88C7-4DF6-8FEF-559BCBB7D261}" type="pres">
      <dgm:prSet presAssocID="{5F5F1E62-DDF1-46B3-8C53-C309A56B0C9A}" presName="horz1" presStyleCnt="0"/>
      <dgm:spPr/>
    </dgm:pt>
    <dgm:pt modelId="{88F67E4C-1674-4A6F-805D-F0C4994C6761}" type="pres">
      <dgm:prSet presAssocID="{5F5F1E62-DDF1-46B3-8C53-C309A56B0C9A}" presName="tx1" presStyleLbl="revTx" presStyleIdx="3" presStyleCnt="8"/>
      <dgm:spPr/>
    </dgm:pt>
    <dgm:pt modelId="{A96F43F0-EF37-4354-8138-C40EA19C850D}" type="pres">
      <dgm:prSet presAssocID="{5F5F1E62-DDF1-46B3-8C53-C309A56B0C9A}" presName="vert1" presStyleCnt="0"/>
      <dgm:spPr/>
    </dgm:pt>
    <dgm:pt modelId="{2A2E0660-6B60-46E7-A919-EFF73169D270}" type="pres">
      <dgm:prSet presAssocID="{C84EAEB9-0009-492C-AE8D-75561D3724B2}" presName="thickLine" presStyleLbl="alignNode1" presStyleIdx="4" presStyleCnt="8"/>
      <dgm:spPr/>
    </dgm:pt>
    <dgm:pt modelId="{A4656FA9-DB3A-4652-856B-0DFC9EE6DA35}" type="pres">
      <dgm:prSet presAssocID="{C84EAEB9-0009-492C-AE8D-75561D3724B2}" presName="horz1" presStyleCnt="0"/>
      <dgm:spPr/>
    </dgm:pt>
    <dgm:pt modelId="{276C9C25-AFCA-43DE-9A18-EDC96496C8D0}" type="pres">
      <dgm:prSet presAssocID="{C84EAEB9-0009-492C-AE8D-75561D3724B2}" presName="tx1" presStyleLbl="revTx" presStyleIdx="4" presStyleCnt="8"/>
      <dgm:spPr/>
    </dgm:pt>
    <dgm:pt modelId="{798DFFC5-5AE1-40A0-A3D6-A997E87871B0}" type="pres">
      <dgm:prSet presAssocID="{C84EAEB9-0009-492C-AE8D-75561D3724B2}" presName="vert1" presStyleCnt="0"/>
      <dgm:spPr/>
    </dgm:pt>
    <dgm:pt modelId="{4597A512-D2F3-4F3B-8C4D-9B8EA5E0E8F0}" type="pres">
      <dgm:prSet presAssocID="{BCD616E7-0B0D-4479-93C9-06876F7D730E}" presName="thickLine" presStyleLbl="alignNode1" presStyleIdx="5" presStyleCnt="8"/>
      <dgm:spPr/>
    </dgm:pt>
    <dgm:pt modelId="{EFEE0D7F-A9BB-4928-BB47-66563AB7420A}" type="pres">
      <dgm:prSet presAssocID="{BCD616E7-0B0D-4479-93C9-06876F7D730E}" presName="horz1" presStyleCnt="0"/>
      <dgm:spPr/>
    </dgm:pt>
    <dgm:pt modelId="{DDB197C6-97CB-492B-8BB0-36D742306C4C}" type="pres">
      <dgm:prSet presAssocID="{BCD616E7-0B0D-4479-93C9-06876F7D730E}" presName="tx1" presStyleLbl="revTx" presStyleIdx="5" presStyleCnt="8"/>
      <dgm:spPr/>
    </dgm:pt>
    <dgm:pt modelId="{8D24F705-8447-42D7-9A3D-E6901F2F310D}" type="pres">
      <dgm:prSet presAssocID="{BCD616E7-0B0D-4479-93C9-06876F7D730E}" presName="vert1" presStyleCnt="0"/>
      <dgm:spPr/>
    </dgm:pt>
    <dgm:pt modelId="{C2A6F0E9-6CE9-44CE-ACF6-C8B3C68096BA}" type="pres">
      <dgm:prSet presAssocID="{01A719BB-2DEC-49CB-8731-FE226D6312BA}" presName="thickLine" presStyleLbl="alignNode1" presStyleIdx="6" presStyleCnt="8"/>
      <dgm:spPr/>
    </dgm:pt>
    <dgm:pt modelId="{49EAE14E-23E2-4A7A-893F-5BC376FBEB26}" type="pres">
      <dgm:prSet presAssocID="{01A719BB-2DEC-49CB-8731-FE226D6312BA}" presName="horz1" presStyleCnt="0"/>
      <dgm:spPr/>
    </dgm:pt>
    <dgm:pt modelId="{EF00133B-6EAF-4392-9B0A-14F78EE36D37}" type="pres">
      <dgm:prSet presAssocID="{01A719BB-2DEC-49CB-8731-FE226D6312BA}" presName="tx1" presStyleLbl="revTx" presStyleIdx="6" presStyleCnt="8"/>
      <dgm:spPr/>
    </dgm:pt>
    <dgm:pt modelId="{1A8B5116-92DE-4D90-874F-494DC5B3A376}" type="pres">
      <dgm:prSet presAssocID="{01A719BB-2DEC-49CB-8731-FE226D6312BA}" presName="vert1" presStyleCnt="0"/>
      <dgm:spPr/>
    </dgm:pt>
    <dgm:pt modelId="{932C8C20-24A0-4C88-A2C3-2A09E2D2B7FC}" type="pres">
      <dgm:prSet presAssocID="{5E978C10-4C03-42B2-B96C-96A9220B9202}" presName="thickLine" presStyleLbl="alignNode1" presStyleIdx="7" presStyleCnt="8"/>
      <dgm:spPr/>
    </dgm:pt>
    <dgm:pt modelId="{CC2E04A3-28DD-4C50-8D0D-2306D392A390}" type="pres">
      <dgm:prSet presAssocID="{5E978C10-4C03-42B2-B96C-96A9220B9202}" presName="horz1" presStyleCnt="0"/>
      <dgm:spPr/>
    </dgm:pt>
    <dgm:pt modelId="{C8EC1514-0880-48B0-A5B9-AFF65C1FB8E6}" type="pres">
      <dgm:prSet presAssocID="{5E978C10-4C03-42B2-B96C-96A9220B9202}" presName="tx1" presStyleLbl="revTx" presStyleIdx="7" presStyleCnt="8"/>
      <dgm:spPr/>
    </dgm:pt>
    <dgm:pt modelId="{27B9583B-C84F-4ED4-BD0F-A0B82E173BFB}" type="pres">
      <dgm:prSet presAssocID="{5E978C10-4C03-42B2-B96C-96A9220B9202}" presName="vert1" presStyleCnt="0"/>
      <dgm:spPr/>
    </dgm:pt>
  </dgm:ptLst>
  <dgm:cxnLst>
    <dgm:cxn modelId="{4D88250D-965B-490B-BB25-11882EDE766D}" srcId="{CCC4A4A6-5FDA-49BF-BD5C-193EFEBBEE06}" destId="{85BF632B-C0E6-4576-8676-D362F80EE4F2}" srcOrd="1" destOrd="0" parTransId="{A2C0B7B6-6C22-4430-B9BC-5391AF8C1BB6}" sibTransId="{3A5E401E-06B0-4A1F-8570-E6B777DEF2E7}"/>
    <dgm:cxn modelId="{5AEB8341-0457-47D8-B756-57A796E2652B}" srcId="{CCC4A4A6-5FDA-49BF-BD5C-193EFEBBEE06}" destId="{BCD616E7-0B0D-4479-93C9-06876F7D730E}" srcOrd="5" destOrd="0" parTransId="{8EFA6E4A-FB7D-426C-8FCE-EE82FFFF00C1}" sibTransId="{697E40E6-31FB-423E-B37F-F27C832FD1CE}"/>
    <dgm:cxn modelId="{D4020646-C5A7-43FC-8093-B7B1B33E3D0D}" srcId="{CCC4A4A6-5FDA-49BF-BD5C-193EFEBBEE06}" destId="{94799394-1ED1-4FCA-9865-66A5D447DE04}" srcOrd="0" destOrd="0" parTransId="{69DD42A5-A728-42B7-9193-93DCFF31437A}" sibTransId="{F8011A9A-D2FA-4EE7-A84D-DDE5FC8F528D}"/>
    <dgm:cxn modelId="{1921BE68-12BB-44BC-8F9A-7ABD5EFB16BE}" type="presOf" srcId="{5F5F1E62-DDF1-46B3-8C53-C309A56B0C9A}" destId="{88F67E4C-1674-4A6F-805D-F0C4994C6761}" srcOrd="0" destOrd="0" presId="urn:microsoft.com/office/officeart/2008/layout/LinedList"/>
    <dgm:cxn modelId="{8C56F268-708A-405D-9D59-291C600B4BC2}" srcId="{CCC4A4A6-5FDA-49BF-BD5C-193EFEBBEE06}" destId="{5E978C10-4C03-42B2-B96C-96A9220B9202}" srcOrd="7" destOrd="0" parTransId="{874C9675-B0BC-4C31-979C-32545FFBD585}" sibTransId="{28CD9A57-06BA-4C9E-858B-DC16B6B41FF6}"/>
    <dgm:cxn modelId="{896D784D-2F96-4792-A912-5382E392CD48}" type="presOf" srcId="{01A719BB-2DEC-49CB-8731-FE226D6312BA}" destId="{EF00133B-6EAF-4392-9B0A-14F78EE36D37}" srcOrd="0" destOrd="0" presId="urn:microsoft.com/office/officeart/2008/layout/LinedList"/>
    <dgm:cxn modelId="{E31F865A-AAF3-4E84-8394-921C43D5E962}" type="presOf" srcId="{85BF632B-C0E6-4576-8676-D362F80EE4F2}" destId="{3DAAB181-D7FC-4DEA-B8E2-5C30A289C7F9}" srcOrd="0" destOrd="0" presId="urn:microsoft.com/office/officeart/2008/layout/LinedList"/>
    <dgm:cxn modelId="{2AD84B81-3381-4359-99B7-A11AD2D073E4}" srcId="{CCC4A4A6-5FDA-49BF-BD5C-193EFEBBEE06}" destId="{FCC824E7-562E-44C5-B6E5-7925778AFFE2}" srcOrd="2" destOrd="0" parTransId="{0EDAE0E3-AA67-4410-BC97-8F69F24D56D8}" sibTransId="{6B6BB9B0-2F0D-471B-AD22-BF09C8C86013}"/>
    <dgm:cxn modelId="{09B84DA0-D20A-4F12-B2A1-252BA8345F4A}" srcId="{CCC4A4A6-5FDA-49BF-BD5C-193EFEBBEE06}" destId="{01A719BB-2DEC-49CB-8731-FE226D6312BA}" srcOrd="6" destOrd="0" parTransId="{AF1349D5-5AC4-43F9-9C11-625EEFDC7047}" sibTransId="{F2CDE0B9-6E32-49FF-81BD-660FB13D4200}"/>
    <dgm:cxn modelId="{D9A299A1-8CDD-4A60-9B2C-6AA18FB2D20E}" type="presOf" srcId="{CCC4A4A6-5FDA-49BF-BD5C-193EFEBBEE06}" destId="{C0164528-9ADC-44AC-85DD-5ADED9C01038}" srcOrd="0" destOrd="0" presId="urn:microsoft.com/office/officeart/2008/layout/LinedList"/>
    <dgm:cxn modelId="{A68EE4A9-F7E3-42C4-8A33-92CBC7F14ED9}" type="presOf" srcId="{94799394-1ED1-4FCA-9865-66A5D447DE04}" destId="{5E06827A-1FA7-4AA2-872D-0996D4CE18E3}" srcOrd="0" destOrd="0" presId="urn:microsoft.com/office/officeart/2008/layout/LinedList"/>
    <dgm:cxn modelId="{68AE8AB3-22AB-4682-9461-E224D104B9FE}" type="presOf" srcId="{C84EAEB9-0009-492C-AE8D-75561D3724B2}" destId="{276C9C25-AFCA-43DE-9A18-EDC96496C8D0}" srcOrd="0" destOrd="0" presId="urn:microsoft.com/office/officeart/2008/layout/LinedList"/>
    <dgm:cxn modelId="{CBD591B3-FD38-440E-9911-927C41E6AD85}" srcId="{CCC4A4A6-5FDA-49BF-BD5C-193EFEBBEE06}" destId="{C84EAEB9-0009-492C-AE8D-75561D3724B2}" srcOrd="4" destOrd="0" parTransId="{FA33F84C-F50E-49A9-964D-805842B9B9EF}" sibTransId="{742CE17F-1CE9-47A1-8EA7-40B07CF27CE8}"/>
    <dgm:cxn modelId="{7CE341C5-FEDE-474C-82E7-0A6B27A158E7}" type="presOf" srcId="{5E978C10-4C03-42B2-B96C-96A9220B9202}" destId="{C8EC1514-0880-48B0-A5B9-AFF65C1FB8E6}" srcOrd="0" destOrd="0" presId="urn:microsoft.com/office/officeart/2008/layout/LinedList"/>
    <dgm:cxn modelId="{F17983C5-1C02-40AA-9E68-193419619289}" type="presOf" srcId="{FCC824E7-562E-44C5-B6E5-7925778AFFE2}" destId="{F1C0D0B6-335E-4F25-9B39-7B4CEF71C76E}" srcOrd="0" destOrd="0" presId="urn:microsoft.com/office/officeart/2008/layout/LinedList"/>
    <dgm:cxn modelId="{71F40FD1-852A-43F5-A92C-53C3BEB036B2}" srcId="{CCC4A4A6-5FDA-49BF-BD5C-193EFEBBEE06}" destId="{5F5F1E62-DDF1-46B3-8C53-C309A56B0C9A}" srcOrd="3" destOrd="0" parTransId="{E0F71543-798E-49F9-8E13-A8C6D95AAFA0}" sibTransId="{C7CEB7B5-CEF3-4AD5-84E9-7D549BCA0DD1}"/>
    <dgm:cxn modelId="{527182FD-2553-4D6B-80F3-D7F60F1C8EBD}" type="presOf" srcId="{BCD616E7-0B0D-4479-93C9-06876F7D730E}" destId="{DDB197C6-97CB-492B-8BB0-36D742306C4C}" srcOrd="0" destOrd="0" presId="urn:microsoft.com/office/officeart/2008/layout/LinedList"/>
    <dgm:cxn modelId="{45FABDB8-1655-4E6A-81F7-B08B5C7FA84F}" type="presParOf" srcId="{C0164528-9ADC-44AC-85DD-5ADED9C01038}" destId="{BA0BD9C1-79C2-4F9A-AA15-8824DCD88B48}" srcOrd="0" destOrd="0" presId="urn:microsoft.com/office/officeart/2008/layout/LinedList"/>
    <dgm:cxn modelId="{B5754770-F2C2-49E0-9096-AEC66A54CC97}" type="presParOf" srcId="{C0164528-9ADC-44AC-85DD-5ADED9C01038}" destId="{4CF2F917-8971-4193-B1FB-A2C73A3BB964}" srcOrd="1" destOrd="0" presId="urn:microsoft.com/office/officeart/2008/layout/LinedList"/>
    <dgm:cxn modelId="{76380662-B3B2-4C1A-A188-BA79B88386DA}" type="presParOf" srcId="{4CF2F917-8971-4193-B1FB-A2C73A3BB964}" destId="{5E06827A-1FA7-4AA2-872D-0996D4CE18E3}" srcOrd="0" destOrd="0" presId="urn:microsoft.com/office/officeart/2008/layout/LinedList"/>
    <dgm:cxn modelId="{B2D645FA-1E0A-4161-A1AD-6571D0E9FE8A}" type="presParOf" srcId="{4CF2F917-8971-4193-B1FB-A2C73A3BB964}" destId="{AB0077E0-FC55-451A-A9FC-01A97A8FF4CE}" srcOrd="1" destOrd="0" presId="urn:microsoft.com/office/officeart/2008/layout/LinedList"/>
    <dgm:cxn modelId="{03FFCCDC-87A2-4A2A-A4E1-3F1416B68C8B}" type="presParOf" srcId="{C0164528-9ADC-44AC-85DD-5ADED9C01038}" destId="{E2CFFA29-7D0D-4E7F-BD9E-E0A32D8B0AD3}" srcOrd="2" destOrd="0" presId="urn:microsoft.com/office/officeart/2008/layout/LinedList"/>
    <dgm:cxn modelId="{B92503CB-103A-40AB-9075-67B5EAA7374A}" type="presParOf" srcId="{C0164528-9ADC-44AC-85DD-5ADED9C01038}" destId="{DD266013-4367-45D1-93C1-CD0F102C426C}" srcOrd="3" destOrd="0" presId="urn:microsoft.com/office/officeart/2008/layout/LinedList"/>
    <dgm:cxn modelId="{690F816A-5AC7-4FAB-9223-6067CE5CEE0C}" type="presParOf" srcId="{DD266013-4367-45D1-93C1-CD0F102C426C}" destId="{3DAAB181-D7FC-4DEA-B8E2-5C30A289C7F9}" srcOrd="0" destOrd="0" presId="urn:microsoft.com/office/officeart/2008/layout/LinedList"/>
    <dgm:cxn modelId="{1F6AF9C3-711B-479C-8DE6-AEA6EDCDD2A8}" type="presParOf" srcId="{DD266013-4367-45D1-93C1-CD0F102C426C}" destId="{CB0DC68E-8A18-41FC-8C44-A47A7E255787}" srcOrd="1" destOrd="0" presId="urn:microsoft.com/office/officeart/2008/layout/LinedList"/>
    <dgm:cxn modelId="{52DB1174-D5C4-4DB0-80EA-8B64E477BE4A}" type="presParOf" srcId="{C0164528-9ADC-44AC-85DD-5ADED9C01038}" destId="{005D98DC-10D5-473E-8403-8DD362A680E2}" srcOrd="4" destOrd="0" presId="urn:microsoft.com/office/officeart/2008/layout/LinedList"/>
    <dgm:cxn modelId="{90296F75-6877-4416-BC35-8C135DDF787A}" type="presParOf" srcId="{C0164528-9ADC-44AC-85DD-5ADED9C01038}" destId="{9347C4FA-F4F9-4E90-95B9-8599E3860B6E}" srcOrd="5" destOrd="0" presId="urn:microsoft.com/office/officeart/2008/layout/LinedList"/>
    <dgm:cxn modelId="{8B98EF69-D93C-4809-9296-5F892BD60F0F}" type="presParOf" srcId="{9347C4FA-F4F9-4E90-95B9-8599E3860B6E}" destId="{F1C0D0B6-335E-4F25-9B39-7B4CEF71C76E}" srcOrd="0" destOrd="0" presId="urn:microsoft.com/office/officeart/2008/layout/LinedList"/>
    <dgm:cxn modelId="{E6D79BE7-97B2-4DB2-A555-D6AF670624AE}" type="presParOf" srcId="{9347C4FA-F4F9-4E90-95B9-8599E3860B6E}" destId="{8A3494FB-E58E-464C-ABA1-9FFFB1B7D2FA}" srcOrd="1" destOrd="0" presId="urn:microsoft.com/office/officeart/2008/layout/LinedList"/>
    <dgm:cxn modelId="{E1CB7468-5136-42C4-91EC-A5672D195138}" type="presParOf" srcId="{C0164528-9ADC-44AC-85DD-5ADED9C01038}" destId="{F981F412-1C43-4F4C-97C5-0EA0E957C5E3}" srcOrd="6" destOrd="0" presId="urn:microsoft.com/office/officeart/2008/layout/LinedList"/>
    <dgm:cxn modelId="{8F6E6FDA-66A7-432C-9204-EA53A1BB8081}" type="presParOf" srcId="{C0164528-9ADC-44AC-85DD-5ADED9C01038}" destId="{A2FC80A8-88C7-4DF6-8FEF-559BCBB7D261}" srcOrd="7" destOrd="0" presId="urn:microsoft.com/office/officeart/2008/layout/LinedList"/>
    <dgm:cxn modelId="{33B69D8E-4A92-4C12-B21B-3955D86ED092}" type="presParOf" srcId="{A2FC80A8-88C7-4DF6-8FEF-559BCBB7D261}" destId="{88F67E4C-1674-4A6F-805D-F0C4994C6761}" srcOrd="0" destOrd="0" presId="urn:microsoft.com/office/officeart/2008/layout/LinedList"/>
    <dgm:cxn modelId="{8B9823D5-4EFF-46FE-9761-DF65C8AF3639}" type="presParOf" srcId="{A2FC80A8-88C7-4DF6-8FEF-559BCBB7D261}" destId="{A96F43F0-EF37-4354-8138-C40EA19C850D}" srcOrd="1" destOrd="0" presId="urn:microsoft.com/office/officeart/2008/layout/LinedList"/>
    <dgm:cxn modelId="{20C540E5-16F7-4CF2-BB61-70CA0C649757}" type="presParOf" srcId="{C0164528-9ADC-44AC-85DD-5ADED9C01038}" destId="{2A2E0660-6B60-46E7-A919-EFF73169D270}" srcOrd="8" destOrd="0" presId="urn:microsoft.com/office/officeart/2008/layout/LinedList"/>
    <dgm:cxn modelId="{3CF039DA-5C2D-429D-9C20-4F40E9A1E522}" type="presParOf" srcId="{C0164528-9ADC-44AC-85DD-5ADED9C01038}" destId="{A4656FA9-DB3A-4652-856B-0DFC9EE6DA35}" srcOrd="9" destOrd="0" presId="urn:microsoft.com/office/officeart/2008/layout/LinedList"/>
    <dgm:cxn modelId="{D396831A-1B85-436E-87D3-2A9B0A4FF407}" type="presParOf" srcId="{A4656FA9-DB3A-4652-856B-0DFC9EE6DA35}" destId="{276C9C25-AFCA-43DE-9A18-EDC96496C8D0}" srcOrd="0" destOrd="0" presId="urn:microsoft.com/office/officeart/2008/layout/LinedList"/>
    <dgm:cxn modelId="{03824F57-ABE6-4685-870E-5780BF6EE6FB}" type="presParOf" srcId="{A4656FA9-DB3A-4652-856B-0DFC9EE6DA35}" destId="{798DFFC5-5AE1-40A0-A3D6-A997E87871B0}" srcOrd="1" destOrd="0" presId="urn:microsoft.com/office/officeart/2008/layout/LinedList"/>
    <dgm:cxn modelId="{93558709-514A-466D-BBBB-63B207FA828B}" type="presParOf" srcId="{C0164528-9ADC-44AC-85DD-5ADED9C01038}" destId="{4597A512-D2F3-4F3B-8C4D-9B8EA5E0E8F0}" srcOrd="10" destOrd="0" presId="urn:microsoft.com/office/officeart/2008/layout/LinedList"/>
    <dgm:cxn modelId="{57A2CC6A-D989-4BF1-9BF7-4F4B3CE935A1}" type="presParOf" srcId="{C0164528-9ADC-44AC-85DD-5ADED9C01038}" destId="{EFEE0D7F-A9BB-4928-BB47-66563AB7420A}" srcOrd="11" destOrd="0" presId="urn:microsoft.com/office/officeart/2008/layout/LinedList"/>
    <dgm:cxn modelId="{C454755A-B72B-4427-A085-0338EF3B228A}" type="presParOf" srcId="{EFEE0D7F-A9BB-4928-BB47-66563AB7420A}" destId="{DDB197C6-97CB-492B-8BB0-36D742306C4C}" srcOrd="0" destOrd="0" presId="urn:microsoft.com/office/officeart/2008/layout/LinedList"/>
    <dgm:cxn modelId="{C43A0A65-FEE0-4594-906E-061CAC7F86DC}" type="presParOf" srcId="{EFEE0D7F-A9BB-4928-BB47-66563AB7420A}" destId="{8D24F705-8447-42D7-9A3D-E6901F2F310D}" srcOrd="1" destOrd="0" presId="urn:microsoft.com/office/officeart/2008/layout/LinedList"/>
    <dgm:cxn modelId="{E22593D6-2339-4EF8-8A57-9C903C24524F}" type="presParOf" srcId="{C0164528-9ADC-44AC-85DD-5ADED9C01038}" destId="{C2A6F0E9-6CE9-44CE-ACF6-C8B3C68096BA}" srcOrd="12" destOrd="0" presId="urn:microsoft.com/office/officeart/2008/layout/LinedList"/>
    <dgm:cxn modelId="{721CAFE4-4177-4CB3-B17C-C87F0AE5F767}" type="presParOf" srcId="{C0164528-9ADC-44AC-85DD-5ADED9C01038}" destId="{49EAE14E-23E2-4A7A-893F-5BC376FBEB26}" srcOrd="13" destOrd="0" presId="urn:microsoft.com/office/officeart/2008/layout/LinedList"/>
    <dgm:cxn modelId="{25E62C24-60BF-4DDB-A6E4-AE312F5C89B6}" type="presParOf" srcId="{49EAE14E-23E2-4A7A-893F-5BC376FBEB26}" destId="{EF00133B-6EAF-4392-9B0A-14F78EE36D37}" srcOrd="0" destOrd="0" presId="urn:microsoft.com/office/officeart/2008/layout/LinedList"/>
    <dgm:cxn modelId="{BF11805E-B5EA-44B7-B6B3-70787DD465F3}" type="presParOf" srcId="{49EAE14E-23E2-4A7A-893F-5BC376FBEB26}" destId="{1A8B5116-92DE-4D90-874F-494DC5B3A376}" srcOrd="1" destOrd="0" presId="urn:microsoft.com/office/officeart/2008/layout/LinedList"/>
    <dgm:cxn modelId="{9B532DFA-DF03-40FF-A627-7842CC0DCEAD}" type="presParOf" srcId="{C0164528-9ADC-44AC-85DD-5ADED9C01038}" destId="{932C8C20-24A0-4C88-A2C3-2A09E2D2B7FC}" srcOrd="14" destOrd="0" presId="urn:microsoft.com/office/officeart/2008/layout/LinedList"/>
    <dgm:cxn modelId="{6F15DC4C-4D78-4887-BF6E-4329D916E3FC}" type="presParOf" srcId="{C0164528-9ADC-44AC-85DD-5ADED9C01038}" destId="{CC2E04A3-28DD-4C50-8D0D-2306D392A390}" srcOrd="15" destOrd="0" presId="urn:microsoft.com/office/officeart/2008/layout/LinedList"/>
    <dgm:cxn modelId="{4048ABDF-C8CE-4989-8F72-159C66AC1894}" type="presParOf" srcId="{CC2E04A3-28DD-4C50-8D0D-2306D392A390}" destId="{C8EC1514-0880-48B0-A5B9-AFF65C1FB8E6}" srcOrd="0" destOrd="0" presId="urn:microsoft.com/office/officeart/2008/layout/LinedList"/>
    <dgm:cxn modelId="{4AAFCD7B-8FE1-4B71-A2CC-D64BA16F7550}" type="presParOf" srcId="{CC2E04A3-28DD-4C50-8D0D-2306D392A390}" destId="{27B9583B-C84F-4ED4-BD0F-A0B82E173BFB}"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A327C5D-0969-4ACC-8091-DE7E3633E803}" type="doc">
      <dgm:prSet loTypeId="urn:microsoft.com/office/officeart/2005/8/layout/pList2" loCatId="list" qsTypeId="urn:microsoft.com/office/officeart/2005/8/quickstyle/simple1" qsCatId="simple" csTypeId="urn:microsoft.com/office/officeart/2005/8/colors/accent0_1" csCatId="mainScheme" phldr="1"/>
      <dgm:spPr/>
      <dgm:t>
        <a:bodyPr/>
        <a:lstStyle/>
        <a:p>
          <a:endParaRPr lang="es-MX"/>
        </a:p>
      </dgm:t>
    </dgm:pt>
    <dgm:pt modelId="{A253CD5A-70EC-4FEB-B4CA-DB63F7983FDD}">
      <dgm:prSet/>
      <dgm:spPr/>
      <dgm:t>
        <a:bodyPr/>
        <a:lstStyle/>
        <a:p>
          <a:r>
            <a:rPr lang="es-MX" dirty="0">
              <a:latin typeface="Avenir Book"/>
            </a:rPr>
            <a:t>ID 10653723 (RH). Nuestro indicador de talento es de 3.98 (siendo top 3) mientras que en 9 box desempeño y potencial sale en 2/2. Así podemos distinguir por las variables que salen más influyentes en ella (“inicia y contribuye a la innovación y mejora continua”, anticipa a problemas futuros y trabaja para minimizarlos”, etc.) más el resto de las variables que de acuerdo con el algoritmo describen su indicador. Y estando dentro de este gran grupo de 2/2, poderla distinguir para los diferentes planes que se puedan hacer. Esta persona está perdida como talento dentro del grupo de 2/2</a:t>
          </a:r>
        </a:p>
      </dgm:t>
    </dgm:pt>
    <dgm:pt modelId="{2C126A07-AA29-43F1-9D95-97865530A6C2}" type="parTrans" cxnId="{19096E4D-25E9-4D80-B7BB-3F2FFD510800}">
      <dgm:prSet/>
      <dgm:spPr/>
      <dgm:t>
        <a:bodyPr/>
        <a:lstStyle/>
        <a:p>
          <a:endParaRPr lang="es-MX"/>
        </a:p>
      </dgm:t>
    </dgm:pt>
    <dgm:pt modelId="{56951F5A-AF55-42EC-BA27-5986DC2C3DCD}" type="sibTrans" cxnId="{19096E4D-25E9-4D80-B7BB-3F2FFD510800}">
      <dgm:prSet/>
      <dgm:spPr/>
      <dgm:t>
        <a:bodyPr/>
        <a:lstStyle/>
        <a:p>
          <a:endParaRPr lang="es-MX"/>
        </a:p>
      </dgm:t>
    </dgm:pt>
    <dgm:pt modelId="{45C0AC1D-F5EA-43DC-BCE0-41204804961A}">
      <dgm:prSet/>
      <dgm:spPr/>
      <dgm:t>
        <a:bodyPr/>
        <a:lstStyle/>
        <a:p>
          <a:r>
            <a:rPr lang="es-MX" dirty="0">
              <a:latin typeface="Avenir Book"/>
            </a:rPr>
            <a:t>ID 10670499. Nuestro indicador de talento es de 4.04 (siendo top 7 – coordinador cuentas clave) mientras que en 9 box de desempeño y potencial sale en 1/1. O sea que está siendo calificado con bajo desempeño mientras que de acuerdo con nuestro indicador muestra fortalezas en “aprovecha todas las oportunidades para crecer”, planea y prioriza el trabajo de manera efectiva”, etc. Puede ser un talento que por alguna razón está siendo calificado bajo en desempeño y valdría la pena explorarlo para estar seguros que no pueda ser un talento que se nos pueda ir de la organización por temas de la empresa en vez de su propio trabajo </a:t>
          </a:r>
        </a:p>
      </dgm:t>
    </dgm:pt>
    <dgm:pt modelId="{6CC66A4F-9A74-4A0E-BE64-17A5CAC9E558}" type="parTrans" cxnId="{BBA6CB55-92C5-4384-AD5A-B4A1B37174ED}">
      <dgm:prSet/>
      <dgm:spPr/>
      <dgm:t>
        <a:bodyPr/>
        <a:lstStyle/>
        <a:p>
          <a:endParaRPr lang="es-MX"/>
        </a:p>
      </dgm:t>
    </dgm:pt>
    <dgm:pt modelId="{518A98F0-D601-48CD-98EE-13F5C9109640}" type="sibTrans" cxnId="{BBA6CB55-92C5-4384-AD5A-B4A1B37174ED}">
      <dgm:prSet/>
      <dgm:spPr/>
      <dgm:t>
        <a:bodyPr/>
        <a:lstStyle/>
        <a:p>
          <a:endParaRPr lang="es-MX"/>
        </a:p>
      </dgm:t>
    </dgm:pt>
    <dgm:pt modelId="{8FCEF869-A518-4D89-A331-570161020F9A}" type="pres">
      <dgm:prSet presAssocID="{5A327C5D-0969-4ACC-8091-DE7E3633E803}" presName="Name0" presStyleCnt="0">
        <dgm:presLayoutVars>
          <dgm:dir/>
          <dgm:resizeHandles val="exact"/>
        </dgm:presLayoutVars>
      </dgm:prSet>
      <dgm:spPr/>
    </dgm:pt>
    <dgm:pt modelId="{EA2FD75A-EADB-4172-8230-8E0DFBFAC7EC}" type="pres">
      <dgm:prSet presAssocID="{5A327C5D-0969-4ACC-8091-DE7E3633E803}" presName="bkgdShp" presStyleLbl="alignAccFollowNode1" presStyleIdx="0" presStyleCnt="1" custLinFactNeighborY="-18116"/>
      <dgm:spPr/>
    </dgm:pt>
    <dgm:pt modelId="{692135DF-6CF6-4555-8785-3BBC295F2A1F}" type="pres">
      <dgm:prSet presAssocID="{5A327C5D-0969-4ACC-8091-DE7E3633E803}" presName="linComp" presStyleCnt="0"/>
      <dgm:spPr/>
    </dgm:pt>
    <dgm:pt modelId="{D42151B0-791E-439A-8618-B839CA777F99}" type="pres">
      <dgm:prSet presAssocID="{A253CD5A-70EC-4FEB-B4CA-DB63F7983FDD}" presName="compNode" presStyleCnt="0"/>
      <dgm:spPr/>
    </dgm:pt>
    <dgm:pt modelId="{433940FA-C788-4A35-A364-DF9519E27324}" type="pres">
      <dgm:prSet presAssocID="{A253CD5A-70EC-4FEB-B4CA-DB63F7983FDD}" presName="node" presStyleLbl="node1" presStyleIdx="0" presStyleCnt="2">
        <dgm:presLayoutVars>
          <dgm:bulletEnabled val="1"/>
        </dgm:presLayoutVars>
      </dgm:prSet>
      <dgm:spPr/>
    </dgm:pt>
    <dgm:pt modelId="{EF50733B-99A3-4A5F-BF81-41B992039A91}" type="pres">
      <dgm:prSet presAssocID="{A253CD5A-70EC-4FEB-B4CA-DB63F7983FDD}" presName="invisiNode" presStyleLbl="node1" presStyleIdx="0" presStyleCnt="2"/>
      <dgm:spPr/>
    </dgm:pt>
    <dgm:pt modelId="{10CA0FCD-8FB5-4174-9DCA-7B3B1DEBDC79}" type="pres">
      <dgm:prSet presAssocID="{A253CD5A-70EC-4FEB-B4CA-DB63F7983FDD}" presName="imagNode" presStyleLbl="fgImgPlace1" presStyleIdx="0" presStyleCnt="2"/>
      <dgm:spPr/>
    </dgm:pt>
    <dgm:pt modelId="{CBF1F319-1F71-4B8D-B986-9A1589D1AA43}" type="pres">
      <dgm:prSet presAssocID="{56951F5A-AF55-42EC-BA27-5986DC2C3DCD}" presName="sibTrans" presStyleLbl="sibTrans2D1" presStyleIdx="0" presStyleCnt="0"/>
      <dgm:spPr/>
    </dgm:pt>
    <dgm:pt modelId="{0865C71D-1078-4C0D-8632-0FF4020B43A8}" type="pres">
      <dgm:prSet presAssocID="{45C0AC1D-F5EA-43DC-BCE0-41204804961A}" presName="compNode" presStyleCnt="0"/>
      <dgm:spPr/>
    </dgm:pt>
    <dgm:pt modelId="{1B7D109D-11A0-40CA-BCAF-30EA03DA9587}" type="pres">
      <dgm:prSet presAssocID="{45C0AC1D-F5EA-43DC-BCE0-41204804961A}" presName="node" presStyleLbl="node1" presStyleIdx="1" presStyleCnt="2">
        <dgm:presLayoutVars>
          <dgm:bulletEnabled val="1"/>
        </dgm:presLayoutVars>
      </dgm:prSet>
      <dgm:spPr/>
    </dgm:pt>
    <dgm:pt modelId="{149029ED-29D1-4210-A8D0-B34C54759E48}" type="pres">
      <dgm:prSet presAssocID="{45C0AC1D-F5EA-43DC-BCE0-41204804961A}" presName="invisiNode" presStyleLbl="node1" presStyleIdx="1" presStyleCnt="2"/>
      <dgm:spPr/>
    </dgm:pt>
    <dgm:pt modelId="{4989248F-33C5-46AB-A6A1-0044FEA1D2C7}" type="pres">
      <dgm:prSet presAssocID="{45C0AC1D-F5EA-43DC-BCE0-41204804961A}" presName="imagNode" presStyleLbl="fgImgPlace1" presStyleIdx="1" presStyleCnt="2"/>
      <dgm:spPr/>
    </dgm:pt>
  </dgm:ptLst>
  <dgm:cxnLst>
    <dgm:cxn modelId="{FF45B204-6812-4EA6-9B99-E01540DC8309}" type="presOf" srcId="{45C0AC1D-F5EA-43DC-BCE0-41204804961A}" destId="{1B7D109D-11A0-40CA-BCAF-30EA03DA9587}" srcOrd="0" destOrd="0" presId="urn:microsoft.com/office/officeart/2005/8/layout/pList2"/>
    <dgm:cxn modelId="{1708FC68-7B66-4767-BEBC-B9D002239707}" type="presOf" srcId="{5A327C5D-0969-4ACC-8091-DE7E3633E803}" destId="{8FCEF869-A518-4D89-A331-570161020F9A}" srcOrd="0" destOrd="0" presId="urn:microsoft.com/office/officeart/2005/8/layout/pList2"/>
    <dgm:cxn modelId="{19096E4D-25E9-4D80-B7BB-3F2FFD510800}" srcId="{5A327C5D-0969-4ACC-8091-DE7E3633E803}" destId="{A253CD5A-70EC-4FEB-B4CA-DB63F7983FDD}" srcOrd="0" destOrd="0" parTransId="{2C126A07-AA29-43F1-9D95-97865530A6C2}" sibTransId="{56951F5A-AF55-42EC-BA27-5986DC2C3DCD}"/>
    <dgm:cxn modelId="{BBA6CB55-92C5-4384-AD5A-B4A1B37174ED}" srcId="{5A327C5D-0969-4ACC-8091-DE7E3633E803}" destId="{45C0AC1D-F5EA-43DC-BCE0-41204804961A}" srcOrd="1" destOrd="0" parTransId="{6CC66A4F-9A74-4A0E-BE64-17A5CAC9E558}" sibTransId="{518A98F0-D601-48CD-98EE-13F5C9109640}"/>
    <dgm:cxn modelId="{95A02284-BC36-46FF-AEF5-7B43E19A14C2}" type="presOf" srcId="{56951F5A-AF55-42EC-BA27-5986DC2C3DCD}" destId="{CBF1F319-1F71-4B8D-B986-9A1589D1AA43}" srcOrd="0" destOrd="0" presId="urn:microsoft.com/office/officeart/2005/8/layout/pList2"/>
    <dgm:cxn modelId="{8B2E03AC-A2EE-4C29-9EE6-2AE806FB1EC6}" type="presOf" srcId="{A253CD5A-70EC-4FEB-B4CA-DB63F7983FDD}" destId="{433940FA-C788-4A35-A364-DF9519E27324}" srcOrd="0" destOrd="0" presId="urn:microsoft.com/office/officeart/2005/8/layout/pList2"/>
    <dgm:cxn modelId="{51F49CBC-F085-4CB2-BB24-CB498264BCB4}" type="presParOf" srcId="{8FCEF869-A518-4D89-A331-570161020F9A}" destId="{EA2FD75A-EADB-4172-8230-8E0DFBFAC7EC}" srcOrd="0" destOrd="0" presId="urn:microsoft.com/office/officeart/2005/8/layout/pList2"/>
    <dgm:cxn modelId="{0BBB89E0-8546-4AC2-8B8E-6B3E53F8857B}" type="presParOf" srcId="{8FCEF869-A518-4D89-A331-570161020F9A}" destId="{692135DF-6CF6-4555-8785-3BBC295F2A1F}" srcOrd="1" destOrd="0" presId="urn:microsoft.com/office/officeart/2005/8/layout/pList2"/>
    <dgm:cxn modelId="{71943441-B394-4F7B-97BA-8F26BAF83E3F}" type="presParOf" srcId="{692135DF-6CF6-4555-8785-3BBC295F2A1F}" destId="{D42151B0-791E-439A-8618-B839CA777F99}" srcOrd="0" destOrd="0" presId="urn:microsoft.com/office/officeart/2005/8/layout/pList2"/>
    <dgm:cxn modelId="{D9AE4666-1450-47B0-A5F5-B5BF49581333}" type="presParOf" srcId="{D42151B0-791E-439A-8618-B839CA777F99}" destId="{433940FA-C788-4A35-A364-DF9519E27324}" srcOrd="0" destOrd="0" presId="urn:microsoft.com/office/officeart/2005/8/layout/pList2"/>
    <dgm:cxn modelId="{4E320BAC-E51D-41E0-B6F8-FB1C152D1B96}" type="presParOf" srcId="{D42151B0-791E-439A-8618-B839CA777F99}" destId="{EF50733B-99A3-4A5F-BF81-41B992039A91}" srcOrd="1" destOrd="0" presId="urn:microsoft.com/office/officeart/2005/8/layout/pList2"/>
    <dgm:cxn modelId="{6BA2F4BB-1A9B-45ED-8B70-EAAC33A785CD}" type="presParOf" srcId="{D42151B0-791E-439A-8618-B839CA777F99}" destId="{10CA0FCD-8FB5-4174-9DCA-7B3B1DEBDC79}" srcOrd="2" destOrd="0" presId="urn:microsoft.com/office/officeart/2005/8/layout/pList2"/>
    <dgm:cxn modelId="{059094A5-4CCE-4BBA-B7AC-FF0DA70B3152}" type="presParOf" srcId="{692135DF-6CF6-4555-8785-3BBC295F2A1F}" destId="{CBF1F319-1F71-4B8D-B986-9A1589D1AA43}" srcOrd="1" destOrd="0" presId="urn:microsoft.com/office/officeart/2005/8/layout/pList2"/>
    <dgm:cxn modelId="{13B89389-D95D-4C65-A7B4-1108D9537689}" type="presParOf" srcId="{692135DF-6CF6-4555-8785-3BBC295F2A1F}" destId="{0865C71D-1078-4C0D-8632-0FF4020B43A8}" srcOrd="2" destOrd="0" presId="urn:microsoft.com/office/officeart/2005/8/layout/pList2"/>
    <dgm:cxn modelId="{E4BFC2A6-A8FF-419E-8337-22C5107047F8}" type="presParOf" srcId="{0865C71D-1078-4C0D-8632-0FF4020B43A8}" destId="{1B7D109D-11A0-40CA-BCAF-30EA03DA9587}" srcOrd="0" destOrd="0" presId="urn:microsoft.com/office/officeart/2005/8/layout/pList2"/>
    <dgm:cxn modelId="{98184EAF-424D-455D-8FF5-BA40C4278008}" type="presParOf" srcId="{0865C71D-1078-4C0D-8632-0FF4020B43A8}" destId="{149029ED-29D1-4210-A8D0-B34C54759E48}" srcOrd="1" destOrd="0" presId="urn:microsoft.com/office/officeart/2005/8/layout/pList2"/>
    <dgm:cxn modelId="{7B468D1A-7037-4C38-820C-88D231AFDE0C}" type="presParOf" srcId="{0865C71D-1078-4C0D-8632-0FF4020B43A8}" destId="{4989248F-33C5-46AB-A6A1-0044FEA1D2C7}" srcOrd="2" destOrd="0" presId="urn:microsoft.com/office/officeart/2005/8/layout/p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205A65C-E520-49FB-BBF4-AEB3B5D3C0A2}" type="doc">
      <dgm:prSet loTypeId="urn:microsoft.com/office/officeart/2005/8/layout/venn1" loCatId="relationship" qsTypeId="urn:microsoft.com/office/officeart/2005/8/quickstyle/simple1" qsCatId="simple" csTypeId="urn:microsoft.com/office/officeart/2005/8/colors/colorful1" csCatId="colorful"/>
      <dgm:spPr/>
      <dgm:t>
        <a:bodyPr/>
        <a:lstStyle/>
        <a:p>
          <a:endParaRPr lang="es-MX"/>
        </a:p>
      </dgm:t>
    </dgm:pt>
    <dgm:pt modelId="{638D9CAA-5F8A-48B3-92F0-B5A8140DB9C1}">
      <dgm:prSet/>
      <dgm:spPr/>
      <dgm:t>
        <a:bodyPr/>
        <a:lstStyle/>
        <a:p>
          <a:r>
            <a:rPr lang="es-MX" dirty="0">
              <a:latin typeface="Avenir Book"/>
            </a:rPr>
            <a:t>Obtener resultados de encuesta de pulso de compromiso</a:t>
          </a:r>
        </a:p>
      </dgm:t>
    </dgm:pt>
    <dgm:pt modelId="{C510E1F5-D17F-48CE-A6AA-C81DADB74212}" type="parTrans" cxnId="{A7DC1EF9-6313-45BE-9034-E695CDD5E272}">
      <dgm:prSet/>
      <dgm:spPr/>
      <dgm:t>
        <a:bodyPr/>
        <a:lstStyle/>
        <a:p>
          <a:endParaRPr lang="es-MX"/>
        </a:p>
      </dgm:t>
    </dgm:pt>
    <dgm:pt modelId="{30006D6E-FA95-4EAD-B7B1-AD463B484760}" type="sibTrans" cxnId="{A7DC1EF9-6313-45BE-9034-E695CDD5E272}">
      <dgm:prSet/>
      <dgm:spPr/>
      <dgm:t>
        <a:bodyPr/>
        <a:lstStyle/>
        <a:p>
          <a:endParaRPr lang="es-MX"/>
        </a:p>
      </dgm:t>
    </dgm:pt>
    <dgm:pt modelId="{5FB874A1-C948-4674-A370-BD16F2D6EF9F}">
      <dgm:prSet/>
      <dgm:spPr/>
      <dgm:t>
        <a:bodyPr/>
        <a:lstStyle/>
        <a:p>
          <a:r>
            <a:rPr lang="es-MX" dirty="0">
              <a:latin typeface="Avenir Book"/>
            </a:rPr>
            <a:t>Obtener resultados de encuesta de influencia</a:t>
          </a:r>
        </a:p>
      </dgm:t>
    </dgm:pt>
    <dgm:pt modelId="{F416C8C1-930C-4AFE-86B0-013F0E57B076}" type="parTrans" cxnId="{33E048BF-BDAD-4207-8815-BFB6FFB734B9}">
      <dgm:prSet/>
      <dgm:spPr/>
      <dgm:t>
        <a:bodyPr/>
        <a:lstStyle/>
        <a:p>
          <a:endParaRPr lang="es-MX"/>
        </a:p>
      </dgm:t>
    </dgm:pt>
    <dgm:pt modelId="{BF6ED4F6-4EAE-49E3-97DD-F47B86DC5458}" type="sibTrans" cxnId="{33E048BF-BDAD-4207-8815-BFB6FFB734B9}">
      <dgm:prSet/>
      <dgm:spPr/>
      <dgm:t>
        <a:bodyPr/>
        <a:lstStyle/>
        <a:p>
          <a:endParaRPr lang="es-MX"/>
        </a:p>
      </dgm:t>
    </dgm:pt>
    <dgm:pt modelId="{F6AD65DC-8F2C-42B6-ABD2-500A92FA35C2}">
      <dgm:prSet/>
      <dgm:spPr/>
      <dgm:t>
        <a:bodyPr/>
        <a:lstStyle/>
        <a:p>
          <a:r>
            <a:rPr lang="es-MX" dirty="0">
              <a:latin typeface="Avenir Book"/>
            </a:rPr>
            <a:t>Diseñar a la medida la navegación: por ejemplo: se pueden enlistar los top 50 talentos, se pueden enlistar solo los </a:t>
          </a:r>
          <a:r>
            <a:rPr lang="es-MX" dirty="0" err="1">
              <a:latin typeface="Avenir Book"/>
            </a:rPr>
            <a:t>hidden</a:t>
          </a:r>
          <a:r>
            <a:rPr lang="es-MX" dirty="0">
              <a:latin typeface="Avenir Book"/>
            </a:rPr>
            <a:t> </a:t>
          </a:r>
          <a:r>
            <a:rPr lang="es-MX" dirty="0" err="1">
              <a:latin typeface="Avenir Book"/>
            </a:rPr>
            <a:t>talents</a:t>
          </a:r>
          <a:r>
            <a:rPr lang="es-MX" dirty="0">
              <a:latin typeface="Avenir Book"/>
            </a:rPr>
            <a:t>, etc.</a:t>
          </a:r>
        </a:p>
      </dgm:t>
    </dgm:pt>
    <dgm:pt modelId="{75CA3E45-7BC0-4D22-9D36-CE23CABB3479}" type="parTrans" cxnId="{66BD15F7-BC4B-4624-916A-FBD59871C96F}">
      <dgm:prSet/>
      <dgm:spPr/>
      <dgm:t>
        <a:bodyPr/>
        <a:lstStyle/>
        <a:p>
          <a:endParaRPr lang="es-MX"/>
        </a:p>
      </dgm:t>
    </dgm:pt>
    <dgm:pt modelId="{D1575CEF-C450-4BC9-AE9E-FDAB176E46DF}" type="sibTrans" cxnId="{66BD15F7-BC4B-4624-916A-FBD59871C96F}">
      <dgm:prSet/>
      <dgm:spPr/>
      <dgm:t>
        <a:bodyPr/>
        <a:lstStyle/>
        <a:p>
          <a:endParaRPr lang="es-MX"/>
        </a:p>
      </dgm:t>
    </dgm:pt>
    <dgm:pt modelId="{E51BE4C1-8CC2-499E-8C0F-F9A5162EDB4C}" type="pres">
      <dgm:prSet presAssocID="{3205A65C-E520-49FB-BBF4-AEB3B5D3C0A2}" presName="compositeShape" presStyleCnt="0">
        <dgm:presLayoutVars>
          <dgm:chMax val="7"/>
          <dgm:dir/>
          <dgm:resizeHandles val="exact"/>
        </dgm:presLayoutVars>
      </dgm:prSet>
      <dgm:spPr/>
    </dgm:pt>
    <dgm:pt modelId="{7B661201-7536-4B62-BE3A-A5DB9D14DF60}" type="pres">
      <dgm:prSet presAssocID="{638D9CAA-5F8A-48B3-92F0-B5A8140DB9C1}" presName="circ1" presStyleLbl="vennNode1" presStyleIdx="0" presStyleCnt="3"/>
      <dgm:spPr/>
    </dgm:pt>
    <dgm:pt modelId="{1C6B9767-2657-4095-87C6-63A09831FD8B}" type="pres">
      <dgm:prSet presAssocID="{638D9CAA-5F8A-48B3-92F0-B5A8140DB9C1}" presName="circ1Tx" presStyleLbl="revTx" presStyleIdx="0" presStyleCnt="0">
        <dgm:presLayoutVars>
          <dgm:chMax val="0"/>
          <dgm:chPref val="0"/>
          <dgm:bulletEnabled val="1"/>
        </dgm:presLayoutVars>
      </dgm:prSet>
      <dgm:spPr/>
    </dgm:pt>
    <dgm:pt modelId="{62FEA267-D6E4-4292-968D-2033DB05333B}" type="pres">
      <dgm:prSet presAssocID="{5FB874A1-C948-4674-A370-BD16F2D6EF9F}" presName="circ2" presStyleLbl="vennNode1" presStyleIdx="1" presStyleCnt="3"/>
      <dgm:spPr/>
    </dgm:pt>
    <dgm:pt modelId="{DC241D8F-9371-490C-9F0B-50CAA1329A49}" type="pres">
      <dgm:prSet presAssocID="{5FB874A1-C948-4674-A370-BD16F2D6EF9F}" presName="circ2Tx" presStyleLbl="revTx" presStyleIdx="0" presStyleCnt="0">
        <dgm:presLayoutVars>
          <dgm:chMax val="0"/>
          <dgm:chPref val="0"/>
          <dgm:bulletEnabled val="1"/>
        </dgm:presLayoutVars>
      </dgm:prSet>
      <dgm:spPr/>
    </dgm:pt>
    <dgm:pt modelId="{C2D45ADF-C8B2-4864-B183-FBC25D2C925F}" type="pres">
      <dgm:prSet presAssocID="{F6AD65DC-8F2C-42B6-ABD2-500A92FA35C2}" presName="circ3" presStyleLbl="vennNode1" presStyleIdx="2" presStyleCnt="3"/>
      <dgm:spPr/>
    </dgm:pt>
    <dgm:pt modelId="{10C7B0A9-A583-46C9-BF39-1AD7F3A805B3}" type="pres">
      <dgm:prSet presAssocID="{F6AD65DC-8F2C-42B6-ABD2-500A92FA35C2}" presName="circ3Tx" presStyleLbl="revTx" presStyleIdx="0" presStyleCnt="0">
        <dgm:presLayoutVars>
          <dgm:chMax val="0"/>
          <dgm:chPref val="0"/>
          <dgm:bulletEnabled val="1"/>
        </dgm:presLayoutVars>
      </dgm:prSet>
      <dgm:spPr/>
    </dgm:pt>
  </dgm:ptLst>
  <dgm:cxnLst>
    <dgm:cxn modelId="{FC575D03-E6BC-4BDA-B581-28F59F2D7228}" type="presOf" srcId="{5FB874A1-C948-4674-A370-BD16F2D6EF9F}" destId="{62FEA267-D6E4-4292-968D-2033DB05333B}" srcOrd="0" destOrd="0" presId="urn:microsoft.com/office/officeart/2005/8/layout/venn1"/>
    <dgm:cxn modelId="{B5549508-AEE3-44D9-9367-E49B8F1DCDD7}" type="presOf" srcId="{F6AD65DC-8F2C-42B6-ABD2-500A92FA35C2}" destId="{C2D45ADF-C8B2-4864-B183-FBC25D2C925F}" srcOrd="0" destOrd="0" presId="urn:microsoft.com/office/officeart/2005/8/layout/venn1"/>
    <dgm:cxn modelId="{7188853A-05AC-48E8-BA2C-95A904B85A01}" type="presOf" srcId="{638D9CAA-5F8A-48B3-92F0-B5A8140DB9C1}" destId="{7B661201-7536-4B62-BE3A-A5DB9D14DF60}" srcOrd="0" destOrd="0" presId="urn:microsoft.com/office/officeart/2005/8/layout/venn1"/>
    <dgm:cxn modelId="{5711B75F-7CDA-49F3-9035-AB113CFB8589}" type="presOf" srcId="{3205A65C-E520-49FB-BBF4-AEB3B5D3C0A2}" destId="{E51BE4C1-8CC2-499E-8C0F-F9A5162EDB4C}" srcOrd="0" destOrd="0" presId="urn:microsoft.com/office/officeart/2005/8/layout/venn1"/>
    <dgm:cxn modelId="{C8684084-373A-4DBA-990B-B6E8A795A0F8}" type="presOf" srcId="{F6AD65DC-8F2C-42B6-ABD2-500A92FA35C2}" destId="{10C7B0A9-A583-46C9-BF39-1AD7F3A805B3}" srcOrd="1" destOrd="0" presId="urn:microsoft.com/office/officeart/2005/8/layout/venn1"/>
    <dgm:cxn modelId="{33E048BF-BDAD-4207-8815-BFB6FFB734B9}" srcId="{3205A65C-E520-49FB-BBF4-AEB3B5D3C0A2}" destId="{5FB874A1-C948-4674-A370-BD16F2D6EF9F}" srcOrd="1" destOrd="0" parTransId="{F416C8C1-930C-4AFE-86B0-013F0E57B076}" sibTransId="{BF6ED4F6-4EAE-49E3-97DD-F47B86DC5458}"/>
    <dgm:cxn modelId="{8F3455C0-A750-4A90-8EC1-0EDC8809DA5C}" type="presOf" srcId="{5FB874A1-C948-4674-A370-BD16F2D6EF9F}" destId="{DC241D8F-9371-490C-9F0B-50CAA1329A49}" srcOrd="1" destOrd="0" presId="urn:microsoft.com/office/officeart/2005/8/layout/venn1"/>
    <dgm:cxn modelId="{66BD15F7-BC4B-4624-916A-FBD59871C96F}" srcId="{3205A65C-E520-49FB-BBF4-AEB3B5D3C0A2}" destId="{F6AD65DC-8F2C-42B6-ABD2-500A92FA35C2}" srcOrd="2" destOrd="0" parTransId="{75CA3E45-7BC0-4D22-9D36-CE23CABB3479}" sibTransId="{D1575CEF-C450-4BC9-AE9E-FDAB176E46DF}"/>
    <dgm:cxn modelId="{A7DC1EF9-6313-45BE-9034-E695CDD5E272}" srcId="{3205A65C-E520-49FB-BBF4-AEB3B5D3C0A2}" destId="{638D9CAA-5F8A-48B3-92F0-B5A8140DB9C1}" srcOrd="0" destOrd="0" parTransId="{C510E1F5-D17F-48CE-A6AA-C81DADB74212}" sibTransId="{30006D6E-FA95-4EAD-B7B1-AD463B484760}"/>
    <dgm:cxn modelId="{A3B17EFB-9782-45FF-8508-933C067B4272}" type="presOf" srcId="{638D9CAA-5F8A-48B3-92F0-B5A8140DB9C1}" destId="{1C6B9767-2657-4095-87C6-63A09831FD8B}" srcOrd="1" destOrd="0" presId="urn:microsoft.com/office/officeart/2005/8/layout/venn1"/>
    <dgm:cxn modelId="{36143179-DA7B-4EDF-AD14-CE6DBD1F7E8F}" type="presParOf" srcId="{E51BE4C1-8CC2-499E-8C0F-F9A5162EDB4C}" destId="{7B661201-7536-4B62-BE3A-A5DB9D14DF60}" srcOrd="0" destOrd="0" presId="urn:microsoft.com/office/officeart/2005/8/layout/venn1"/>
    <dgm:cxn modelId="{3EE7073C-63A0-4BB4-8F70-25E920CA873B}" type="presParOf" srcId="{E51BE4C1-8CC2-499E-8C0F-F9A5162EDB4C}" destId="{1C6B9767-2657-4095-87C6-63A09831FD8B}" srcOrd="1" destOrd="0" presId="urn:microsoft.com/office/officeart/2005/8/layout/venn1"/>
    <dgm:cxn modelId="{9ACAEA5D-B8D3-4599-BE3B-2CB29FE5AA97}" type="presParOf" srcId="{E51BE4C1-8CC2-499E-8C0F-F9A5162EDB4C}" destId="{62FEA267-D6E4-4292-968D-2033DB05333B}" srcOrd="2" destOrd="0" presId="urn:microsoft.com/office/officeart/2005/8/layout/venn1"/>
    <dgm:cxn modelId="{E1692BE4-BE18-4554-A8DC-5C4D48186830}" type="presParOf" srcId="{E51BE4C1-8CC2-499E-8C0F-F9A5162EDB4C}" destId="{DC241D8F-9371-490C-9F0B-50CAA1329A49}" srcOrd="3" destOrd="0" presId="urn:microsoft.com/office/officeart/2005/8/layout/venn1"/>
    <dgm:cxn modelId="{449C0523-57D3-4DE7-B33F-99FD388B59DB}" type="presParOf" srcId="{E51BE4C1-8CC2-499E-8C0F-F9A5162EDB4C}" destId="{C2D45ADF-C8B2-4864-B183-FBC25D2C925F}" srcOrd="4" destOrd="0" presId="urn:microsoft.com/office/officeart/2005/8/layout/venn1"/>
    <dgm:cxn modelId="{F6487FF9-2425-4323-94E3-7320F4A9127F}" type="presParOf" srcId="{E51BE4C1-8CC2-499E-8C0F-F9A5162EDB4C}" destId="{10C7B0A9-A583-46C9-BF39-1AD7F3A805B3}" srcOrd="5" destOrd="0" presId="urn:microsoft.com/office/officeart/2005/8/layout/ven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9DD3F57-A536-4F08-8AAE-38F9D1C6A306}">
      <dsp:nvSpPr>
        <dsp:cNvPr id="0" name=""/>
        <dsp:cNvSpPr/>
      </dsp:nvSpPr>
      <dsp:spPr>
        <a:xfrm rot="10800000">
          <a:off x="1921405" y="2778"/>
          <a:ext cx="6558645" cy="1077665"/>
        </a:xfrm>
        <a:prstGeom prst="homePlate">
          <a:avLst/>
        </a:prstGeom>
        <a:solidFill>
          <a:srgbClr val="7030A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5220" tIns="152400" rIns="284480" bIns="152400" numCol="1" spcCol="1270" anchor="ctr" anchorCtr="0">
          <a:noAutofit/>
        </a:bodyPr>
        <a:lstStyle/>
        <a:p>
          <a:pPr marL="0" lvl="0" indent="0" algn="ctr" defTabSz="1778000">
            <a:lnSpc>
              <a:spcPct val="90000"/>
            </a:lnSpc>
            <a:spcBef>
              <a:spcPct val="0"/>
            </a:spcBef>
            <a:spcAft>
              <a:spcPct val="35000"/>
            </a:spcAft>
            <a:buNone/>
          </a:pPr>
          <a:r>
            <a:rPr lang="es-MX" sz="4000" kern="1200" dirty="0">
              <a:latin typeface="Avenir Book"/>
            </a:rPr>
            <a:t>Indicador de talento</a:t>
          </a:r>
        </a:p>
      </dsp:txBody>
      <dsp:txXfrm rot="10800000">
        <a:off x="2190821" y="2778"/>
        <a:ext cx="6289229" cy="1077665"/>
      </dsp:txXfrm>
    </dsp:sp>
    <dsp:sp modelId="{2F0F83FD-F422-46E8-98C5-5446FB8C1AC6}">
      <dsp:nvSpPr>
        <dsp:cNvPr id="0" name=""/>
        <dsp:cNvSpPr/>
      </dsp:nvSpPr>
      <dsp:spPr>
        <a:xfrm>
          <a:off x="1382573" y="2778"/>
          <a:ext cx="1077665" cy="1077665"/>
        </a:xfrm>
        <a:prstGeom prst="ellipse">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FEE8225-4930-40B6-B04A-9E512A971C4B}">
      <dsp:nvSpPr>
        <dsp:cNvPr id="0" name=""/>
        <dsp:cNvSpPr/>
      </dsp:nvSpPr>
      <dsp:spPr>
        <a:xfrm rot="10800000">
          <a:off x="1921405" y="1395984"/>
          <a:ext cx="6558645" cy="1077665"/>
        </a:xfrm>
        <a:prstGeom prst="homePlate">
          <a:avLst/>
        </a:prstGeom>
        <a:solidFill>
          <a:srgbClr val="FF4F47"/>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5220" tIns="152400" rIns="284480" bIns="152400" numCol="1" spcCol="1270" anchor="ctr" anchorCtr="0">
          <a:noAutofit/>
        </a:bodyPr>
        <a:lstStyle/>
        <a:p>
          <a:pPr marL="0" lvl="0" indent="0" algn="ctr" defTabSz="1778000">
            <a:lnSpc>
              <a:spcPct val="90000"/>
            </a:lnSpc>
            <a:spcBef>
              <a:spcPct val="0"/>
            </a:spcBef>
            <a:spcAft>
              <a:spcPct val="35000"/>
            </a:spcAft>
            <a:buNone/>
          </a:pPr>
          <a:r>
            <a:rPr lang="es-MX" sz="4000" kern="1200" dirty="0">
              <a:latin typeface="Avenir Book"/>
            </a:rPr>
            <a:t>Influencia de variables</a:t>
          </a:r>
        </a:p>
      </dsp:txBody>
      <dsp:txXfrm rot="10800000">
        <a:off x="2190821" y="1395984"/>
        <a:ext cx="6289229" cy="1077665"/>
      </dsp:txXfrm>
    </dsp:sp>
    <dsp:sp modelId="{F87E3094-306E-49F8-A118-46EF68F64DC4}">
      <dsp:nvSpPr>
        <dsp:cNvPr id="0" name=""/>
        <dsp:cNvSpPr/>
      </dsp:nvSpPr>
      <dsp:spPr>
        <a:xfrm>
          <a:off x="1382573" y="1395984"/>
          <a:ext cx="1077665" cy="1077665"/>
        </a:xfrm>
        <a:prstGeom prst="ellipse">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24762EF-D631-477F-8F7F-DBC00B25EB8C}">
      <dsp:nvSpPr>
        <dsp:cNvPr id="0" name=""/>
        <dsp:cNvSpPr/>
      </dsp:nvSpPr>
      <dsp:spPr>
        <a:xfrm rot="10800000">
          <a:off x="1921405" y="2789191"/>
          <a:ext cx="6558645" cy="1077665"/>
        </a:xfrm>
        <a:prstGeom prst="homePlate">
          <a:avLst/>
        </a:prstGeom>
        <a:solidFill>
          <a:srgbClr val="005695"/>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75220" tIns="152400" rIns="284480" bIns="152400" numCol="1" spcCol="1270" anchor="ctr" anchorCtr="0">
          <a:noAutofit/>
        </a:bodyPr>
        <a:lstStyle/>
        <a:p>
          <a:pPr marL="0" lvl="0" indent="0" algn="ctr" defTabSz="1778000">
            <a:lnSpc>
              <a:spcPct val="90000"/>
            </a:lnSpc>
            <a:spcBef>
              <a:spcPct val="0"/>
            </a:spcBef>
            <a:spcAft>
              <a:spcPct val="35000"/>
            </a:spcAft>
            <a:buNone/>
          </a:pPr>
          <a:r>
            <a:rPr lang="es-MX" sz="4000" kern="1200" dirty="0">
              <a:latin typeface="Avenir Book"/>
            </a:rPr>
            <a:t>Comparativo de resultados</a:t>
          </a:r>
        </a:p>
      </dsp:txBody>
      <dsp:txXfrm rot="10800000">
        <a:off x="2190821" y="2789191"/>
        <a:ext cx="6289229" cy="1077665"/>
      </dsp:txXfrm>
    </dsp:sp>
    <dsp:sp modelId="{3B7B9654-DF90-4D2B-9F6C-29F55165F370}">
      <dsp:nvSpPr>
        <dsp:cNvPr id="0" name=""/>
        <dsp:cNvSpPr/>
      </dsp:nvSpPr>
      <dsp:spPr>
        <a:xfrm>
          <a:off x="1382573" y="2789191"/>
          <a:ext cx="1077665" cy="1077665"/>
        </a:xfrm>
        <a:prstGeom prst="ellipse">
          <a:avLst/>
        </a:prstGeom>
        <a:blipFill>
          <a:blip xmlns:r="http://schemas.openxmlformats.org/officeDocument/2006/relationships" r:embed="rId3"/>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09C152-9139-40E1-A853-908670AB9B8A}">
      <dsp:nvSpPr>
        <dsp:cNvPr id="0" name=""/>
        <dsp:cNvSpPr/>
      </dsp:nvSpPr>
      <dsp:spPr>
        <a:xfrm>
          <a:off x="3222300" y="0"/>
          <a:ext cx="3222300" cy="1132590"/>
        </a:xfrm>
        <a:prstGeom prst="trapezoid">
          <a:avLst>
            <a:gd name="adj" fmla="val 142254"/>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58420" rIns="58420" bIns="58420" numCol="1" spcCol="1270" anchor="ctr" anchorCtr="0">
          <a:noAutofit/>
        </a:bodyPr>
        <a:lstStyle/>
        <a:p>
          <a:pPr marL="0" lvl="0" indent="0" algn="ctr" defTabSz="2044700">
            <a:lnSpc>
              <a:spcPct val="90000"/>
            </a:lnSpc>
            <a:spcBef>
              <a:spcPct val="0"/>
            </a:spcBef>
            <a:spcAft>
              <a:spcPct val="35000"/>
            </a:spcAft>
            <a:buNone/>
          </a:pPr>
          <a:r>
            <a:rPr lang="es-MX" sz="4600" kern="1200" dirty="0">
              <a:latin typeface="Avenir Book"/>
            </a:rPr>
            <a:t>Optimización</a:t>
          </a:r>
        </a:p>
      </dsp:txBody>
      <dsp:txXfrm>
        <a:off x="3222300" y="0"/>
        <a:ext cx="3222300" cy="1132590"/>
      </dsp:txXfrm>
    </dsp:sp>
    <dsp:sp modelId="{946508E6-B3E2-4495-BB2D-D9908E21B998}">
      <dsp:nvSpPr>
        <dsp:cNvPr id="0" name=""/>
        <dsp:cNvSpPr/>
      </dsp:nvSpPr>
      <dsp:spPr>
        <a:xfrm>
          <a:off x="1611150" y="1132589"/>
          <a:ext cx="6444600" cy="1132590"/>
        </a:xfrm>
        <a:prstGeom prst="trapezoid">
          <a:avLst>
            <a:gd name="adj" fmla="val 142254"/>
          </a:avLst>
        </a:prstGeom>
        <a:solidFill>
          <a:schemeClr val="accent3">
            <a:hueOff val="1355300"/>
            <a:satOff val="50000"/>
            <a:lumOff val="-7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58420" rIns="58420" bIns="58420" numCol="1" spcCol="1270" anchor="ctr" anchorCtr="0">
          <a:noAutofit/>
        </a:bodyPr>
        <a:lstStyle/>
        <a:p>
          <a:pPr marL="0" lvl="0" indent="0" algn="ctr" defTabSz="2044700">
            <a:lnSpc>
              <a:spcPct val="90000"/>
            </a:lnSpc>
            <a:spcBef>
              <a:spcPct val="0"/>
            </a:spcBef>
            <a:spcAft>
              <a:spcPct val="35000"/>
            </a:spcAft>
            <a:buNone/>
          </a:pPr>
          <a:r>
            <a:rPr lang="es-MX" sz="4600" kern="1200" dirty="0">
              <a:latin typeface="Avenir Book"/>
            </a:rPr>
            <a:t>Predicción</a:t>
          </a:r>
        </a:p>
      </dsp:txBody>
      <dsp:txXfrm>
        <a:off x="2738955" y="1132589"/>
        <a:ext cx="4188990" cy="1132590"/>
      </dsp:txXfrm>
    </dsp:sp>
    <dsp:sp modelId="{B68A12F5-CDCF-43DC-95BF-9F299D4E29D9}">
      <dsp:nvSpPr>
        <dsp:cNvPr id="0" name=""/>
        <dsp:cNvSpPr/>
      </dsp:nvSpPr>
      <dsp:spPr>
        <a:xfrm>
          <a:off x="0" y="2265179"/>
          <a:ext cx="9666901" cy="1132590"/>
        </a:xfrm>
        <a:prstGeom prst="trapezoid">
          <a:avLst>
            <a:gd name="adj" fmla="val 142254"/>
          </a:avLst>
        </a:prstGeom>
        <a:solidFill>
          <a:schemeClr val="accent3">
            <a:hueOff val="2710599"/>
            <a:satOff val="100000"/>
            <a:lumOff val="-1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58420" rIns="58420" bIns="58420" numCol="1" spcCol="1270" anchor="ctr" anchorCtr="0">
          <a:noAutofit/>
        </a:bodyPr>
        <a:lstStyle/>
        <a:p>
          <a:pPr marL="0" lvl="0" indent="0" algn="ctr" defTabSz="2044700">
            <a:lnSpc>
              <a:spcPct val="90000"/>
            </a:lnSpc>
            <a:spcBef>
              <a:spcPct val="0"/>
            </a:spcBef>
            <a:spcAft>
              <a:spcPct val="35000"/>
            </a:spcAft>
            <a:buNone/>
          </a:pPr>
          <a:r>
            <a:rPr lang="es-MX" sz="4600" kern="1200" dirty="0">
              <a:latin typeface="Avenir Book"/>
            </a:rPr>
            <a:t>Visualización</a:t>
          </a:r>
        </a:p>
      </dsp:txBody>
      <dsp:txXfrm>
        <a:off x="1691707" y="2265179"/>
        <a:ext cx="6283485" cy="113259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0BD9C1-79C2-4F9A-AA15-8824DCD88B48}">
      <dsp:nvSpPr>
        <dsp:cNvPr id="0" name=""/>
        <dsp:cNvSpPr/>
      </dsp:nvSpPr>
      <dsp:spPr>
        <a:xfrm>
          <a:off x="0" y="0"/>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E06827A-1FA7-4AA2-872D-0996D4CE18E3}">
      <dsp:nvSpPr>
        <dsp:cNvPr id="0" name=""/>
        <dsp:cNvSpPr/>
      </dsp:nvSpPr>
      <dsp:spPr>
        <a:xfrm>
          <a:off x="0" y="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s-MX" sz="1400" kern="1200" dirty="0">
              <a:latin typeface="Avenir Book"/>
            </a:rPr>
            <a:t>Competencias: Conocimiento del entorno empresarial, practica lo que se predica, enfoque a resultados, conocimiento de si mismo, cooperación proactiva, iniciativa. </a:t>
          </a:r>
          <a:r>
            <a:rPr lang="es-MX" sz="1400" kern="1200" dirty="0" err="1">
              <a:latin typeface="Avenir Book"/>
            </a:rPr>
            <a:t>Insight</a:t>
          </a:r>
          <a:r>
            <a:rPr lang="es-MX" sz="1400" kern="1200" dirty="0">
              <a:latin typeface="Avenir Book"/>
            </a:rPr>
            <a:t>, energizar y comprometer, lograr resultados a través de otros, coaching y desarrollo, influir con integridad, coraje.</a:t>
          </a:r>
        </a:p>
      </dsp:txBody>
      <dsp:txXfrm>
        <a:off x="0" y="0"/>
        <a:ext cx="10515600" cy="543917"/>
      </dsp:txXfrm>
    </dsp:sp>
    <dsp:sp modelId="{E2CFFA29-7D0D-4E7F-BD9E-E0A32D8B0AD3}">
      <dsp:nvSpPr>
        <dsp:cNvPr id="0" name=""/>
        <dsp:cNvSpPr/>
      </dsp:nvSpPr>
      <dsp:spPr>
        <a:xfrm>
          <a:off x="0" y="543917"/>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DAAB181-D7FC-4DEA-B8E2-5C30A289C7F9}">
      <dsp:nvSpPr>
        <dsp:cNvPr id="0" name=""/>
        <dsp:cNvSpPr/>
      </dsp:nvSpPr>
      <dsp:spPr>
        <a:xfrm>
          <a:off x="0" y="543917"/>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s-MX" sz="1400" kern="1200">
              <a:latin typeface="Avenir Book"/>
            </a:rPr>
            <a:t>Global pay grade</a:t>
          </a:r>
        </a:p>
      </dsp:txBody>
      <dsp:txXfrm>
        <a:off x="0" y="543917"/>
        <a:ext cx="10515600" cy="543917"/>
      </dsp:txXfrm>
    </dsp:sp>
    <dsp:sp modelId="{005D98DC-10D5-473E-8403-8DD362A680E2}">
      <dsp:nvSpPr>
        <dsp:cNvPr id="0" name=""/>
        <dsp:cNvSpPr/>
      </dsp:nvSpPr>
      <dsp:spPr>
        <a:xfrm>
          <a:off x="0" y="108783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C0D0B6-335E-4F25-9B39-7B4CEF71C76E}">
      <dsp:nvSpPr>
        <dsp:cNvPr id="0" name=""/>
        <dsp:cNvSpPr/>
      </dsp:nvSpPr>
      <dsp:spPr>
        <a:xfrm>
          <a:off x="0" y="1087834"/>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s-MX" sz="1400" kern="1200" dirty="0">
              <a:latin typeface="Avenir Book"/>
            </a:rPr>
            <a:t>Compañía</a:t>
          </a:r>
        </a:p>
      </dsp:txBody>
      <dsp:txXfrm>
        <a:off x="0" y="1087834"/>
        <a:ext cx="10515600" cy="543917"/>
      </dsp:txXfrm>
    </dsp:sp>
    <dsp:sp modelId="{F981F412-1C43-4F4C-97C5-0EA0E957C5E3}">
      <dsp:nvSpPr>
        <dsp:cNvPr id="0" name=""/>
        <dsp:cNvSpPr/>
      </dsp:nvSpPr>
      <dsp:spPr>
        <a:xfrm>
          <a:off x="0" y="1631751"/>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F67E4C-1674-4A6F-805D-F0C4994C6761}">
      <dsp:nvSpPr>
        <dsp:cNvPr id="0" name=""/>
        <dsp:cNvSpPr/>
      </dsp:nvSpPr>
      <dsp:spPr>
        <a:xfrm>
          <a:off x="0" y="1631751"/>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s-MX" sz="1400" kern="1200" dirty="0">
              <a:latin typeface="Avenir Book"/>
            </a:rPr>
            <a:t>Función, subfunción</a:t>
          </a:r>
        </a:p>
      </dsp:txBody>
      <dsp:txXfrm>
        <a:off x="0" y="1631751"/>
        <a:ext cx="10515600" cy="543917"/>
      </dsp:txXfrm>
    </dsp:sp>
    <dsp:sp modelId="{2A2E0660-6B60-46E7-A919-EFF73169D270}">
      <dsp:nvSpPr>
        <dsp:cNvPr id="0" name=""/>
        <dsp:cNvSpPr/>
      </dsp:nvSpPr>
      <dsp:spPr>
        <a:xfrm>
          <a:off x="0" y="217566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6C9C25-AFCA-43DE-9A18-EDC96496C8D0}">
      <dsp:nvSpPr>
        <dsp:cNvPr id="0" name=""/>
        <dsp:cNvSpPr/>
      </dsp:nvSpPr>
      <dsp:spPr>
        <a:xfrm>
          <a:off x="0" y="2175669"/>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s-MX" sz="1400" kern="1200" dirty="0">
              <a:latin typeface="Avenir Book"/>
            </a:rPr>
            <a:t>Unidad de negocio</a:t>
          </a:r>
        </a:p>
      </dsp:txBody>
      <dsp:txXfrm>
        <a:off x="0" y="2175669"/>
        <a:ext cx="10515600" cy="543917"/>
      </dsp:txXfrm>
    </dsp:sp>
    <dsp:sp modelId="{4597A512-D2F3-4F3B-8C4D-9B8EA5E0E8F0}">
      <dsp:nvSpPr>
        <dsp:cNvPr id="0" name=""/>
        <dsp:cNvSpPr/>
      </dsp:nvSpPr>
      <dsp:spPr>
        <a:xfrm>
          <a:off x="0" y="2719586"/>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DB197C6-97CB-492B-8BB0-36D742306C4C}">
      <dsp:nvSpPr>
        <dsp:cNvPr id="0" name=""/>
        <dsp:cNvSpPr/>
      </dsp:nvSpPr>
      <dsp:spPr>
        <a:xfrm>
          <a:off x="0" y="2719586"/>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s-MX" sz="1400" kern="1200" dirty="0">
              <a:latin typeface="Avenir Book"/>
            </a:rPr>
            <a:t>Posición, ubicación, responsabilidad</a:t>
          </a:r>
        </a:p>
      </dsp:txBody>
      <dsp:txXfrm>
        <a:off x="0" y="2719586"/>
        <a:ext cx="10515600" cy="543917"/>
      </dsp:txXfrm>
    </dsp:sp>
    <dsp:sp modelId="{C2A6F0E9-6CE9-44CE-ACF6-C8B3C68096BA}">
      <dsp:nvSpPr>
        <dsp:cNvPr id="0" name=""/>
        <dsp:cNvSpPr/>
      </dsp:nvSpPr>
      <dsp:spPr>
        <a:xfrm>
          <a:off x="0" y="326350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00133B-6EAF-4392-9B0A-14F78EE36D37}">
      <dsp:nvSpPr>
        <dsp:cNvPr id="0" name=""/>
        <dsp:cNvSpPr/>
      </dsp:nvSpPr>
      <dsp:spPr>
        <a:xfrm>
          <a:off x="0" y="3263503"/>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s-MX" sz="1400" kern="1200" dirty="0">
              <a:latin typeface="Avenir Book"/>
            </a:rPr>
            <a:t>Grupo de empleado, nacionalidad, género</a:t>
          </a:r>
        </a:p>
      </dsp:txBody>
      <dsp:txXfrm>
        <a:off x="0" y="3263503"/>
        <a:ext cx="10515600" cy="543917"/>
      </dsp:txXfrm>
    </dsp:sp>
    <dsp:sp modelId="{932C8C20-24A0-4C88-A2C3-2A09E2D2B7FC}">
      <dsp:nvSpPr>
        <dsp:cNvPr id="0" name=""/>
        <dsp:cNvSpPr/>
      </dsp:nvSpPr>
      <dsp:spPr>
        <a:xfrm>
          <a:off x="0" y="3807420"/>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EC1514-0880-48B0-A5B9-AFF65C1FB8E6}">
      <dsp:nvSpPr>
        <dsp:cNvPr id="0" name=""/>
        <dsp:cNvSpPr/>
      </dsp:nvSpPr>
      <dsp:spPr>
        <a:xfrm>
          <a:off x="0" y="3807420"/>
          <a:ext cx="10515600"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s-MX" sz="1400" kern="1200" dirty="0">
              <a:latin typeface="Avenir Book"/>
            </a:rPr>
            <a:t>Antigüedad y puestos que ha ocupado en la organización</a:t>
          </a:r>
        </a:p>
      </dsp:txBody>
      <dsp:txXfrm>
        <a:off x="0" y="3807420"/>
        <a:ext cx="10515600" cy="54391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A2FD75A-EADB-4172-8230-8E0DFBFAC7EC}">
      <dsp:nvSpPr>
        <dsp:cNvPr id="0" name=""/>
        <dsp:cNvSpPr/>
      </dsp:nvSpPr>
      <dsp:spPr>
        <a:xfrm>
          <a:off x="0" y="0"/>
          <a:ext cx="10515600" cy="1958102"/>
        </a:xfrm>
        <a:prstGeom prst="roundRect">
          <a:avLst>
            <a:gd name="adj" fmla="val 10000"/>
          </a:avLst>
        </a:prstGeom>
        <a:solidFill>
          <a:schemeClr val="lt1">
            <a:alpha val="90000"/>
            <a:tint val="40000"/>
            <a:hueOff val="0"/>
            <a:satOff val="0"/>
            <a:lumOff val="0"/>
            <a:alphaOff val="0"/>
          </a:schemeClr>
        </a:solidFill>
        <a:ln w="12700" cap="flat" cmpd="sng" algn="ctr">
          <a:solidFill>
            <a:schemeClr val="dk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0CA0FCD-8FB5-4174-9DCA-7B3B1DEBDC79}">
      <dsp:nvSpPr>
        <dsp:cNvPr id="0" name=""/>
        <dsp:cNvSpPr/>
      </dsp:nvSpPr>
      <dsp:spPr>
        <a:xfrm>
          <a:off x="316674" y="261080"/>
          <a:ext cx="4705833" cy="1435941"/>
        </a:xfrm>
        <a:prstGeom prst="roundRect">
          <a:avLst>
            <a:gd name="adj" fmla="val 10000"/>
          </a:avLst>
        </a:prstGeom>
        <a:solidFill>
          <a:schemeClr val="dk1">
            <a:tint val="40000"/>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33940FA-C788-4A35-A364-DF9519E27324}">
      <dsp:nvSpPr>
        <dsp:cNvPr id="0" name=""/>
        <dsp:cNvSpPr/>
      </dsp:nvSpPr>
      <dsp:spPr>
        <a:xfrm rot="10800000">
          <a:off x="316674" y="1958102"/>
          <a:ext cx="4705833" cy="2393235"/>
        </a:xfrm>
        <a:prstGeom prst="round2SameRect">
          <a:avLst>
            <a:gd name="adj1" fmla="val 10500"/>
            <a:gd name="adj2" fmla="val 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r>
            <a:rPr lang="es-MX" sz="1400" kern="1200" dirty="0">
              <a:latin typeface="Avenir Book"/>
            </a:rPr>
            <a:t>ID 10653723 (RH). Nuestro indicador de talento es de 3.98 (siendo top 3) mientras que en 9 box desempeño y potencial sale en 2/2. Así podemos distinguir por las variables que salen más influyentes en ella (“inicia y contribuye a la innovación y mejora continua”, anticipa a problemas futuros y trabaja para minimizarlos”, etc.) más el resto de las variables que de acuerdo con el algoritmo describen su indicador. Y estando dentro de este gran grupo de 2/2, poderla distinguir para los diferentes planes que se puedan hacer. Esta persona está perdida como talento dentro del grupo de 2/2</a:t>
          </a:r>
        </a:p>
      </dsp:txBody>
      <dsp:txXfrm rot="10800000">
        <a:off x="390274" y="1958102"/>
        <a:ext cx="4558633" cy="2319635"/>
      </dsp:txXfrm>
    </dsp:sp>
    <dsp:sp modelId="{4989248F-33C5-46AB-A6A1-0044FEA1D2C7}">
      <dsp:nvSpPr>
        <dsp:cNvPr id="0" name=""/>
        <dsp:cNvSpPr/>
      </dsp:nvSpPr>
      <dsp:spPr>
        <a:xfrm>
          <a:off x="5493091" y="261080"/>
          <a:ext cx="4705833" cy="1435941"/>
        </a:xfrm>
        <a:prstGeom prst="roundRect">
          <a:avLst>
            <a:gd name="adj" fmla="val 10000"/>
          </a:avLst>
        </a:prstGeom>
        <a:solidFill>
          <a:schemeClr val="dk1">
            <a:tint val="40000"/>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B7D109D-11A0-40CA-BCAF-30EA03DA9587}">
      <dsp:nvSpPr>
        <dsp:cNvPr id="0" name=""/>
        <dsp:cNvSpPr/>
      </dsp:nvSpPr>
      <dsp:spPr>
        <a:xfrm rot="10800000">
          <a:off x="5493091" y="1958102"/>
          <a:ext cx="4705833" cy="2393235"/>
        </a:xfrm>
        <a:prstGeom prst="round2SameRect">
          <a:avLst>
            <a:gd name="adj1" fmla="val 10500"/>
            <a:gd name="adj2" fmla="val 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t" anchorCtr="0">
          <a:noAutofit/>
        </a:bodyPr>
        <a:lstStyle/>
        <a:p>
          <a:pPr marL="0" lvl="0" indent="0" algn="ctr" defTabSz="622300">
            <a:lnSpc>
              <a:spcPct val="90000"/>
            </a:lnSpc>
            <a:spcBef>
              <a:spcPct val="0"/>
            </a:spcBef>
            <a:spcAft>
              <a:spcPct val="35000"/>
            </a:spcAft>
            <a:buNone/>
          </a:pPr>
          <a:r>
            <a:rPr lang="es-MX" sz="1400" kern="1200" dirty="0">
              <a:latin typeface="Avenir Book"/>
            </a:rPr>
            <a:t>ID 10670499. Nuestro indicador de talento es de 4.04 (siendo top 7 – coordinador cuentas clave) mientras que en 9 box de desempeño y potencial sale en 1/1. O sea que está siendo calificado con bajo desempeño mientras que de acuerdo con nuestro indicador muestra fortalezas en “aprovecha todas las oportunidades para crecer”, planea y prioriza el trabajo de manera efectiva”, etc. Puede ser un talento que por alguna razón está siendo calificado bajo en desempeño y valdría la pena explorarlo para estar seguros que no pueda ser un talento que se nos pueda ir de la organización por temas de la empresa en vez de su propio trabajo </a:t>
          </a:r>
        </a:p>
      </dsp:txBody>
      <dsp:txXfrm rot="10800000">
        <a:off x="5566691" y="1958102"/>
        <a:ext cx="4558633" cy="231963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B661201-7536-4B62-BE3A-A5DB9D14DF60}">
      <dsp:nvSpPr>
        <dsp:cNvPr id="0" name=""/>
        <dsp:cNvSpPr/>
      </dsp:nvSpPr>
      <dsp:spPr>
        <a:xfrm>
          <a:off x="3952398" y="54391"/>
          <a:ext cx="2610802" cy="2610802"/>
        </a:xfrm>
        <a:prstGeom prst="ellipse">
          <a:avLst/>
        </a:prstGeom>
        <a:solidFill>
          <a:schemeClr val="accent2">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s-MX" sz="1500" kern="1200" dirty="0">
              <a:latin typeface="Avenir Book"/>
            </a:rPr>
            <a:t>Obtener resultados de encuesta de pulso de compromiso</a:t>
          </a:r>
        </a:p>
      </dsp:txBody>
      <dsp:txXfrm>
        <a:off x="4300505" y="511282"/>
        <a:ext cx="1914588" cy="1174861"/>
      </dsp:txXfrm>
    </dsp:sp>
    <dsp:sp modelId="{62FEA267-D6E4-4292-968D-2033DB05333B}">
      <dsp:nvSpPr>
        <dsp:cNvPr id="0" name=""/>
        <dsp:cNvSpPr/>
      </dsp:nvSpPr>
      <dsp:spPr>
        <a:xfrm>
          <a:off x="4894463" y="1686143"/>
          <a:ext cx="2610802" cy="2610802"/>
        </a:xfrm>
        <a:prstGeom prst="ellipse">
          <a:avLst/>
        </a:prstGeom>
        <a:solidFill>
          <a:schemeClr val="accent3">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s-MX" sz="1500" kern="1200" dirty="0">
              <a:latin typeface="Avenir Book"/>
            </a:rPr>
            <a:t>Obtener resultados de encuesta de influencia</a:t>
          </a:r>
        </a:p>
      </dsp:txBody>
      <dsp:txXfrm>
        <a:off x="5692933" y="2360600"/>
        <a:ext cx="1566481" cy="1435941"/>
      </dsp:txXfrm>
    </dsp:sp>
    <dsp:sp modelId="{C2D45ADF-C8B2-4864-B183-FBC25D2C925F}">
      <dsp:nvSpPr>
        <dsp:cNvPr id="0" name=""/>
        <dsp:cNvSpPr/>
      </dsp:nvSpPr>
      <dsp:spPr>
        <a:xfrm>
          <a:off x="3010333" y="1686143"/>
          <a:ext cx="2610802" cy="2610802"/>
        </a:xfrm>
        <a:prstGeom prst="ellipse">
          <a:avLst/>
        </a:prstGeom>
        <a:solidFill>
          <a:schemeClr val="accent4">
            <a:alpha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s-MX" sz="1500" kern="1200" dirty="0">
              <a:latin typeface="Avenir Book"/>
            </a:rPr>
            <a:t>Diseñar a la medida la navegación: por ejemplo: se pueden enlistar los top 50 talentos, se pueden enlistar solo los </a:t>
          </a:r>
          <a:r>
            <a:rPr lang="es-MX" sz="1500" kern="1200" dirty="0" err="1">
              <a:latin typeface="Avenir Book"/>
            </a:rPr>
            <a:t>hidden</a:t>
          </a:r>
          <a:r>
            <a:rPr lang="es-MX" sz="1500" kern="1200" dirty="0">
              <a:latin typeface="Avenir Book"/>
            </a:rPr>
            <a:t> </a:t>
          </a:r>
          <a:r>
            <a:rPr lang="es-MX" sz="1500" kern="1200" dirty="0" err="1">
              <a:latin typeface="Avenir Book"/>
            </a:rPr>
            <a:t>talents</a:t>
          </a:r>
          <a:r>
            <a:rPr lang="es-MX" sz="1500" kern="1200" dirty="0">
              <a:latin typeface="Avenir Book"/>
            </a:rPr>
            <a:t>, etc.</a:t>
          </a:r>
        </a:p>
      </dsp:txBody>
      <dsp:txXfrm>
        <a:off x="3256184" y="2360600"/>
        <a:ext cx="1566481" cy="1435941"/>
      </dsp:txXfrm>
    </dsp:sp>
  </dsp:spTree>
</dsp:drawing>
</file>

<file path=ppt/diagrams/layout1.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pList2">
  <dgm:title val=""/>
  <dgm:desc val=""/>
  <dgm:catLst>
    <dgm:cat type="list" pri="11000"/>
    <dgm:cat type="picture" pri="24000"/>
    <dgm:cat type="pictureconvert" pri="2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onstrLst>
      <dgm:constr type="w" for="ch" forName="bkgdShp" refType="w"/>
      <dgm:constr type="h" for="ch" forName="bkgdShp" refType="h" fact="0.45"/>
      <dgm:constr type="t" for="ch" forName="bkgdShp"/>
      <dgm:constr type="w" for="ch" forName="linComp" refType="w" fact="0.94"/>
      <dgm:constr type="h" for="ch" forName="linComp" refType="h"/>
      <dgm:constr type="ctrX" for="ch" forName="linComp" refType="w" fact="0.5"/>
    </dgm:constrLst>
    <dgm:ruleLst/>
    <dgm:choose name="Name1">
      <dgm:if name="Name2" axis="ch" ptType="node" func="cnt" op="gte" val="1">
        <dgm:layoutNode name="bkgdShp" styleLbl="alignAccFollowNode1">
          <dgm:alg type="sp"/>
          <dgm:shape xmlns:r="http://schemas.openxmlformats.org/officeDocument/2006/relationships" type="roundRect" r:blip="">
            <dgm:adjLst>
              <dgm:adj idx="1" val="0.1"/>
            </dgm:adjLst>
          </dgm:shape>
          <dgm:presOf/>
          <dgm:constrLst/>
          <dgm:ruleLst/>
        </dgm:layoutNode>
        <dgm:layoutNode name="linComp">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ptType="sibTrans" refType="w" refFor="ch" refForName="compNode" fact="0.1"/>
            <dgm:constr type="h" for="ch" ptType="sibTrans" op="equ"/>
            <dgm:constr type="h" for="ch" forName="compNode" op="equ"/>
            <dgm:constr type="primFontSz" for="des" forName="node" op="equ"/>
          </dgm:constrLst>
          <dgm:ruleLst/>
          <dgm:forEach name="nodesForEach" axis="ch" ptType="node">
            <dgm:layoutNode name="compNode">
              <dgm:alg type="composite"/>
              <dgm:shape xmlns:r="http://schemas.openxmlformats.org/officeDocument/2006/relationships" r:blip="">
                <dgm:adjLst/>
              </dgm:shape>
              <dgm:presOf/>
              <dgm:constrLst>
                <dgm:constr type="w" for="ch" forName="node" refType="w"/>
                <dgm:constr type="h" for="ch" forName="node" refType="h" fact="0.55"/>
                <dgm:constr type="b" for="ch" forName="node" refType="h"/>
                <dgm:constr type="w" for="ch" forName="invisiNode" refType="w" fact="0.75"/>
                <dgm:constr type="h" for="ch" forName="invisiNode" refType="h" fact="0.06"/>
                <dgm:constr type="t" for="ch" forName="invisiNode"/>
                <dgm:constr type="w" for="ch" forName="imagNode" refType="w"/>
                <dgm:constr type="h" for="ch" forName="imagNode" refType="h" fact="0.33"/>
                <dgm:constr type="ctrX" for="ch" forName="imagNode" refType="w" fact="0.5"/>
                <dgm:constr type="t" for="ch" forName="imagNode" refType="h" fact="0.06"/>
              </dgm:constrLst>
              <dgm:ruleLst/>
              <dgm:layoutNode name="node" styleLbl="node1">
                <dgm:varLst>
                  <dgm:bulletEnabled val="1"/>
                </dgm:varLst>
                <dgm:alg type="tx">
                  <dgm:param type="txAnchorVert" val="t"/>
                </dgm:alg>
                <dgm:shape xmlns:r="http://schemas.openxmlformats.org/officeDocument/2006/relationships" rot="180" type="round2SameRect" r:blip="">
                  <dgm:adjLst>
                    <dgm:adj idx="1" val="0.105"/>
                  </dgm:adjLst>
                </dgm:shape>
                <dgm:presOf axis="desOrSelf" ptType="node"/>
                <dgm:constrLst>
                  <dgm:constr type="primFontSz" val="65"/>
                </dgm:constrLst>
                <dgm:ruleLst>
                  <dgm:rule type="primFontSz" val="5" fact="NaN" max="NaN"/>
                </dgm:ruleLst>
              </dgm:layoutNode>
              <dgm:layoutNode name="invisiNode">
                <dgm:alg type="sp"/>
                <dgm:shape xmlns:r="http://schemas.openxmlformats.org/officeDocument/2006/relationships" type="roundRect" r:blip="" hideGeom="1">
                  <dgm:adjLst>
                    <dgm:adj idx="1" val="0.1"/>
                  </dgm:adjLst>
                </dgm:shape>
                <dgm:presOf/>
                <dgm:constrLst/>
                <dgm:ruleLst/>
              </dgm:layoutNode>
              <dgm:layoutNode name="imagNode" styleLbl="fgImgPlace1">
                <dgm:alg type="sp"/>
                <dgm:shape xmlns:r="http://schemas.openxmlformats.org/officeDocument/2006/relationships" type="roundRect" r:blip="" zOrderOff="-2" blipPhldr="1">
                  <dgm:adjLst>
                    <dgm:adj idx="1" val="0.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if>
      <dgm:else name="Name6"/>
    </dgm:choose>
  </dgm:layoutNode>
</dgm:layoutDef>
</file>

<file path=ppt/diagrams/layout5.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png>
</file>

<file path=ppt/media/image5.png>
</file>

<file path=ppt/media/image6.pn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F6B704-0DF5-4F41-AE5B-2644D454108A}"/>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F060010C-58FE-4993-B6E1-F957CB3C0B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ED28AFC8-C0F6-4552-A9A4-C778AB63EEAE}"/>
              </a:ext>
            </a:extLst>
          </p:cNvPr>
          <p:cNvSpPr>
            <a:spLocks noGrp="1"/>
          </p:cNvSpPr>
          <p:nvPr>
            <p:ph type="dt" sz="half" idx="10"/>
          </p:nvPr>
        </p:nvSpPr>
        <p:spPr/>
        <p:txBody>
          <a:bodyPr/>
          <a:lstStyle/>
          <a:p>
            <a:fld id="{4EADC9CE-AB3E-4A0B-972D-6CE7D9A33755}" type="datetimeFigureOut">
              <a:rPr lang="es-MX" smtClean="0"/>
              <a:t>01/07/2021</a:t>
            </a:fld>
            <a:endParaRPr lang="es-MX"/>
          </a:p>
        </p:txBody>
      </p:sp>
      <p:sp>
        <p:nvSpPr>
          <p:cNvPr id="5" name="Marcador de pie de página 4">
            <a:extLst>
              <a:ext uri="{FF2B5EF4-FFF2-40B4-BE49-F238E27FC236}">
                <a16:creationId xmlns:a16="http://schemas.microsoft.com/office/drawing/2014/main" id="{684AAE09-3BEE-4551-9A24-B1F9C0EF4C0C}"/>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EF1C3FA-B4E0-42AE-A7A9-733C67B60BAC}"/>
              </a:ext>
            </a:extLst>
          </p:cNvPr>
          <p:cNvSpPr>
            <a:spLocks noGrp="1"/>
          </p:cNvSpPr>
          <p:nvPr>
            <p:ph type="sldNum" sz="quarter" idx="12"/>
          </p:nvPr>
        </p:nvSpPr>
        <p:spPr/>
        <p:txBody>
          <a:bodyPr/>
          <a:lstStyle/>
          <a:p>
            <a:fld id="{7D8AD1AC-B6F6-4F3C-A11B-D86807353BDC}" type="slidenum">
              <a:rPr lang="es-MX" smtClean="0"/>
              <a:t>‹Nº›</a:t>
            </a:fld>
            <a:endParaRPr lang="es-MX"/>
          </a:p>
        </p:txBody>
      </p:sp>
    </p:spTree>
    <p:extLst>
      <p:ext uri="{BB962C8B-B14F-4D97-AF65-F5344CB8AC3E}">
        <p14:creationId xmlns:p14="http://schemas.microsoft.com/office/powerpoint/2010/main" val="3242687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83CC39-500E-44F2-B558-F9081F9D8FE0}"/>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3D324837-8551-4B55-BC80-2D5736B23576}"/>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7DE0B56-3C5A-40F0-88C8-A1F39EE5D782}"/>
              </a:ext>
            </a:extLst>
          </p:cNvPr>
          <p:cNvSpPr>
            <a:spLocks noGrp="1"/>
          </p:cNvSpPr>
          <p:nvPr>
            <p:ph type="dt" sz="half" idx="10"/>
          </p:nvPr>
        </p:nvSpPr>
        <p:spPr/>
        <p:txBody>
          <a:bodyPr/>
          <a:lstStyle/>
          <a:p>
            <a:fld id="{4EADC9CE-AB3E-4A0B-972D-6CE7D9A33755}" type="datetimeFigureOut">
              <a:rPr lang="es-MX" smtClean="0"/>
              <a:t>01/07/2021</a:t>
            </a:fld>
            <a:endParaRPr lang="es-MX"/>
          </a:p>
        </p:txBody>
      </p:sp>
      <p:sp>
        <p:nvSpPr>
          <p:cNvPr id="5" name="Marcador de pie de página 4">
            <a:extLst>
              <a:ext uri="{FF2B5EF4-FFF2-40B4-BE49-F238E27FC236}">
                <a16:creationId xmlns:a16="http://schemas.microsoft.com/office/drawing/2014/main" id="{620C4119-5695-4575-9EA0-EC47846526B0}"/>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B2C2E234-8218-4014-B990-DE797CD5AD3F}"/>
              </a:ext>
            </a:extLst>
          </p:cNvPr>
          <p:cNvSpPr>
            <a:spLocks noGrp="1"/>
          </p:cNvSpPr>
          <p:nvPr>
            <p:ph type="sldNum" sz="quarter" idx="12"/>
          </p:nvPr>
        </p:nvSpPr>
        <p:spPr/>
        <p:txBody>
          <a:bodyPr/>
          <a:lstStyle/>
          <a:p>
            <a:fld id="{7D8AD1AC-B6F6-4F3C-A11B-D86807353BDC}" type="slidenum">
              <a:rPr lang="es-MX" smtClean="0"/>
              <a:t>‹Nº›</a:t>
            </a:fld>
            <a:endParaRPr lang="es-MX"/>
          </a:p>
        </p:txBody>
      </p:sp>
    </p:spTree>
    <p:extLst>
      <p:ext uri="{BB962C8B-B14F-4D97-AF65-F5344CB8AC3E}">
        <p14:creationId xmlns:p14="http://schemas.microsoft.com/office/powerpoint/2010/main" val="823645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BE8FAA6-2878-4837-B9D2-569F84C7EFAB}"/>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8DFC0404-5FA8-43C8-B609-82997806419F}"/>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149F05F-1DBC-4866-8363-0346DDAB6B96}"/>
              </a:ext>
            </a:extLst>
          </p:cNvPr>
          <p:cNvSpPr>
            <a:spLocks noGrp="1"/>
          </p:cNvSpPr>
          <p:nvPr>
            <p:ph type="dt" sz="half" idx="10"/>
          </p:nvPr>
        </p:nvSpPr>
        <p:spPr/>
        <p:txBody>
          <a:bodyPr/>
          <a:lstStyle/>
          <a:p>
            <a:fld id="{4EADC9CE-AB3E-4A0B-972D-6CE7D9A33755}" type="datetimeFigureOut">
              <a:rPr lang="es-MX" smtClean="0"/>
              <a:t>01/07/2021</a:t>
            </a:fld>
            <a:endParaRPr lang="es-MX"/>
          </a:p>
        </p:txBody>
      </p:sp>
      <p:sp>
        <p:nvSpPr>
          <p:cNvPr id="5" name="Marcador de pie de página 4">
            <a:extLst>
              <a:ext uri="{FF2B5EF4-FFF2-40B4-BE49-F238E27FC236}">
                <a16:creationId xmlns:a16="http://schemas.microsoft.com/office/drawing/2014/main" id="{610F9060-4AF6-43CF-98EE-8D981046F4A0}"/>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0C2BEF4-07F1-4642-89E0-54B22678EF3B}"/>
              </a:ext>
            </a:extLst>
          </p:cNvPr>
          <p:cNvSpPr>
            <a:spLocks noGrp="1"/>
          </p:cNvSpPr>
          <p:nvPr>
            <p:ph type="sldNum" sz="quarter" idx="12"/>
          </p:nvPr>
        </p:nvSpPr>
        <p:spPr/>
        <p:txBody>
          <a:bodyPr/>
          <a:lstStyle/>
          <a:p>
            <a:fld id="{7D8AD1AC-B6F6-4F3C-A11B-D86807353BDC}" type="slidenum">
              <a:rPr lang="es-MX" smtClean="0"/>
              <a:t>‹Nº›</a:t>
            </a:fld>
            <a:endParaRPr lang="es-MX"/>
          </a:p>
        </p:txBody>
      </p:sp>
    </p:spTree>
    <p:extLst>
      <p:ext uri="{BB962C8B-B14F-4D97-AF65-F5344CB8AC3E}">
        <p14:creationId xmlns:p14="http://schemas.microsoft.com/office/powerpoint/2010/main" val="27967642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1" name="Body Level One…"/>
          <p:cNvSpPr txBox="1">
            <a:spLocks noGrp="1"/>
          </p:cNvSpPr>
          <p:nvPr>
            <p:ph type="body" sz="quarter" idx="1" hasCustomPrompt="1"/>
          </p:nvPr>
        </p:nvSpPr>
        <p:spPr>
          <a:xfrm>
            <a:off x="600670" y="5929931"/>
            <a:ext cx="10985502" cy="318490"/>
          </a:xfrm>
          <a:prstGeom prst="rect">
            <a:avLst/>
          </a:prstGeom>
        </p:spPr>
        <p:txBody>
          <a:bodyPr lIns="45718" tIns="45718" rIns="45718" bIns="45718"/>
          <a:lstStyle>
            <a:lvl1pPr marL="0" indent="0" defTabSz="412750">
              <a:lnSpc>
                <a:spcPct val="100000"/>
              </a:lnSpc>
              <a:spcBef>
                <a:spcPts val="0"/>
              </a:spcBef>
              <a:buSzTx/>
              <a:buFontTx/>
              <a:buNone/>
              <a:defRPr sz="1800" b="1">
                <a:latin typeface="+mn-lt"/>
                <a:ea typeface="+mn-ea"/>
                <a:cs typeface="+mn-cs"/>
                <a:sym typeface="Helvetica Neue"/>
              </a:defRPr>
            </a:lvl1pPr>
            <a:lvl2pPr marL="533400" indent="-228600" defTabSz="412750">
              <a:lnSpc>
                <a:spcPct val="100000"/>
              </a:lnSpc>
              <a:spcBef>
                <a:spcPts val="0"/>
              </a:spcBef>
              <a:buSzPct val="123000"/>
              <a:buFontTx/>
              <a:defRPr sz="1800" b="1">
                <a:latin typeface="+mn-lt"/>
                <a:ea typeface="+mn-ea"/>
                <a:cs typeface="+mn-cs"/>
                <a:sym typeface="Helvetica Neue"/>
              </a:defRPr>
            </a:lvl2pPr>
            <a:lvl3pPr marL="838200" indent="-228600" defTabSz="412750">
              <a:lnSpc>
                <a:spcPct val="100000"/>
              </a:lnSpc>
              <a:spcBef>
                <a:spcPts val="0"/>
              </a:spcBef>
              <a:buSzPct val="123000"/>
              <a:buFontTx/>
              <a:defRPr sz="1800" b="1">
                <a:latin typeface="+mn-lt"/>
                <a:ea typeface="+mn-ea"/>
                <a:cs typeface="+mn-cs"/>
                <a:sym typeface="Helvetica Neue"/>
              </a:defRPr>
            </a:lvl3pPr>
            <a:lvl4pPr marL="1143000" indent="-228600" defTabSz="412750">
              <a:lnSpc>
                <a:spcPct val="100000"/>
              </a:lnSpc>
              <a:spcBef>
                <a:spcPts val="0"/>
              </a:spcBef>
              <a:buSzPct val="123000"/>
              <a:buFontTx/>
              <a:defRPr sz="1800" b="1">
                <a:latin typeface="+mn-lt"/>
                <a:ea typeface="+mn-ea"/>
                <a:cs typeface="+mn-cs"/>
                <a:sym typeface="Helvetica Neue"/>
              </a:defRPr>
            </a:lvl4pPr>
            <a:lvl5pPr marL="1447800" indent="-228600" defTabSz="412750">
              <a:lnSpc>
                <a:spcPct val="100000"/>
              </a:lnSpc>
              <a:spcBef>
                <a:spcPts val="0"/>
              </a:spcBef>
              <a:buSzPct val="123000"/>
              <a:buFontTx/>
              <a:defRPr sz="1800" b="1">
                <a:latin typeface="+mn-lt"/>
                <a:ea typeface="+mn-ea"/>
                <a:cs typeface="+mn-cs"/>
                <a:sym typeface="Helvetica Neue"/>
              </a:defRPr>
            </a:lvl5pPr>
          </a:lstStyle>
          <a:p>
            <a:r>
              <a:t>Author and Date</a:t>
            </a:r>
          </a:p>
          <a:p>
            <a:pPr lvl="1"/>
            <a:endParaRPr/>
          </a:p>
          <a:p>
            <a:pPr lvl="2"/>
            <a:endParaRPr/>
          </a:p>
          <a:p>
            <a:pPr lvl="3"/>
            <a:endParaRPr/>
          </a:p>
          <a:p>
            <a:pPr lvl="4"/>
            <a:endParaRPr/>
          </a:p>
        </p:txBody>
      </p:sp>
      <p:sp>
        <p:nvSpPr>
          <p:cNvPr id="12" name="Presentation Title"/>
          <p:cNvSpPr txBox="1">
            <a:spLocks noGrp="1"/>
          </p:cNvSpPr>
          <p:nvPr>
            <p:ph type="title" hasCustomPrompt="1"/>
          </p:nvPr>
        </p:nvSpPr>
        <p:spPr>
          <a:xfrm>
            <a:off x="603248" y="1287496"/>
            <a:ext cx="10985503" cy="2324101"/>
          </a:xfrm>
          <a:prstGeom prst="rect">
            <a:avLst/>
          </a:prstGeom>
        </p:spPr>
        <p:txBody>
          <a:bodyPr lIns="50800" tIns="50800" rIns="50800" bIns="50800" anchor="b"/>
          <a:lstStyle>
            <a:lvl1pPr defTabSz="1219169">
              <a:lnSpc>
                <a:spcPct val="80000"/>
              </a:lnSpc>
              <a:defRPr sz="5800" b="1" spc="-116">
                <a:latin typeface="+mn-lt"/>
                <a:ea typeface="+mn-ea"/>
                <a:cs typeface="+mn-cs"/>
                <a:sym typeface="Helvetica Neue"/>
              </a:defRPr>
            </a:lvl1pPr>
          </a:lstStyle>
          <a:p>
            <a:r>
              <a:t>Presentation Title</a:t>
            </a:r>
          </a:p>
        </p:txBody>
      </p:sp>
      <p:sp>
        <p:nvSpPr>
          <p:cNvPr id="13" name="Body Level One…"/>
          <p:cNvSpPr txBox="1">
            <a:spLocks noGrp="1"/>
          </p:cNvSpPr>
          <p:nvPr>
            <p:ph type="body" sz="quarter" idx="21" hasCustomPrompt="1"/>
          </p:nvPr>
        </p:nvSpPr>
        <p:spPr>
          <a:xfrm>
            <a:off x="600671" y="3611595"/>
            <a:ext cx="10985501" cy="952501"/>
          </a:xfrm>
          <a:prstGeom prst="rect">
            <a:avLst/>
          </a:prstGeom>
        </p:spPr>
        <p:txBody>
          <a:bodyPr lIns="50800" tIns="50800" rIns="50800" bIns="50800"/>
          <a:lstStyle>
            <a:lvl1pPr marL="0" indent="0" defTabSz="412750">
              <a:lnSpc>
                <a:spcPct val="100000"/>
              </a:lnSpc>
              <a:spcBef>
                <a:spcPts val="0"/>
              </a:spcBef>
              <a:buSzTx/>
              <a:buFontTx/>
              <a:buNone/>
              <a:defRPr sz="2750" b="1">
                <a:latin typeface="+mn-lt"/>
                <a:ea typeface="+mn-ea"/>
                <a:cs typeface="+mn-cs"/>
                <a:sym typeface="Helvetica Neue"/>
              </a:defRPr>
            </a:lvl1pPr>
          </a:lstStyle>
          <a:p>
            <a:r>
              <a:t>Presentation Subtitle</a:t>
            </a:r>
          </a:p>
        </p:txBody>
      </p:sp>
      <p:sp>
        <p:nvSpPr>
          <p:cNvPr id="14" name="Slide Number"/>
          <p:cNvSpPr txBox="1">
            <a:spLocks noGrp="1"/>
          </p:cNvSpPr>
          <p:nvPr>
            <p:ph type="sldNum" sz="quarter" idx="2"/>
          </p:nvPr>
        </p:nvSpPr>
        <p:spPr>
          <a:xfrm>
            <a:off x="5940591" y="6486708"/>
            <a:ext cx="304572" cy="241092"/>
          </a:xfrm>
          <a:prstGeom prst="rect">
            <a:avLst/>
          </a:prstGeom>
        </p:spPr>
        <p:txBody>
          <a:bodyPr lIns="50800" tIns="50800" rIns="50800" bIns="50800" anchor="b"/>
          <a:lstStyle>
            <a:lvl1pPr algn="ctr" defTabSz="292100">
              <a:defRPr sz="900">
                <a:solidFill>
                  <a:srgbClr val="000000"/>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2509596192"/>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idx="21"/>
          </p:nvPr>
        </p:nvSpPr>
        <p:spPr>
          <a:xfrm>
            <a:off x="5486400" y="-101600"/>
            <a:ext cx="6072419" cy="7067550"/>
          </a:xfrm>
          <a:prstGeom prst="rect">
            <a:avLst/>
          </a:prstGeom>
        </p:spPr>
        <p:txBody>
          <a:bodyPr lIns="91439" rIns="91439">
            <a:noAutofit/>
          </a:bodyPr>
          <a:lstStyle/>
          <a:p>
            <a:endParaRPr/>
          </a:p>
        </p:txBody>
      </p:sp>
      <p:sp>
        <p:nvSpPr>
          <p:cNvPr id="33" name="Slide Title"/>
          <p:cNvSpPr txBox="1">
            <a:spLocks noGrp="1"/>
          </p:cNvSpPr>
          <p:nvPr>
            <p:ph type="title" hasCustomPrompt="1"/>
          </p:nvPr>
        </p:nvSpPr>
        <p:spPr>
          <a:xfrm>
            <a:off x="603250" y="635000"/>
            <a:ext cx="4889500" cy="2941137"/>
          </a:xfrm>
          <a:prstGeom prst="rect">
            <a:avLst/>
          </a:prstGeom>
        </p:spPr>
        <p:txBody>
          <a:bodyPr lIns="50800" tIns="50800" rIns="50800" bIns="50800" anchor="b"/>
          <a:lstStyle>
            <a:lvl1pPr defTabSz="1219169">
              <a:lnSpc>
                <a:spcPct val="80000"/>
              </a:lnSpc>
              <a:defRPr sz="4250" b="1" spc="-85">
                <a:latin typeface="+mn-lt"/>
                <a:ea typeface="+mn-ea"/>
                <a:cs typeface="+mn-cs"/>
                <a:sym typeface="Helvetica Neue"/>
              </a:defRPr>
            </a:lvl1pPr>
          </a:lstStyle>
          <a:p>
            <a:r>
              <a:t>Slide Title</a:t>
            </a:r>
          </a:p>
        </p:txBody>
      </p:sp>
      <p:sp>
        <p:nvSpPr>
          <p:cNvPr id="34" name="Body Level One…"/>
          <p:cNvSpPr txBox="1">
            <a:spLocks noGrp="1"/>
          </p:cNvSpPr>
          <p:nvPr>
            <p:ph type="body" sz="quarter" idx="1" hasCustomPrompt="1"/>
          </p:nvPr>
        </p:nvSpPr>
        <p:spPr>
          <a:xfrm>
            <a:off x="603250" y="3530288"/>
            <a:ext cx="4889500" cy="2692712"/>
          </a:xfrm>
          <a:prstGeom prst="rect">
            <a:avLst/>
          </a:prstGeom>
        </p:spPr>
        <p:txBody>
          <a:bodyPr lIns="50800" tIns="50800" rIns="50800" bIns="50800"/>
          <a:lstStyle>
            <a:lvl1pPr marL="0" indent="0" defTabSz="412750">
              <a:lnSpc>
                <a:spcPct val="100000"/>
              </a:lnSpc>
              <a:spcBef>
                <a:spcPts val="0"/>
              </a:spcBef>
              <a:buSzTx/>
              <a:buFontTx/>
              <a:buNone/>
              <a:defRPr sz="2750" b="1">
                <a:latin typeface="+mn-lt"/>
                <a:ea typeface="+mn-ea"/>
                <a:cs typeface="+mn-cs"/>
                <a:sym typeface="Helvetica Neue"/>
              </a:defRPr>
            </a:lvl1pPr>
            <a:lvl2pPr marL="0" indent="0" defTabSz="412750">
              <a:lnSpc>
                <a:spcPct val="100000"/>
              </a:lnSpc>
              <a:spcBef>
                <a:spcPts val="0"/>
              </a:spcBef>
              <a:buSzTx/>
              <a:buFontTx/>
              <a:buNone/>
              <a:defRPr sz="2750" b="1">
                <a:latin typeface="+mn-lt"/>
                <a:ea typeface="+mn-ea"/>
                <a:cs typeface="+mn-cs"/>
                <a:sym typeface="Helvetica Neue"/>
              </a:defRPr>
            </a:lvl2pPr>
            <a:lvl3pPr marL="0" indent="0" defTabSz="412750">
              <a:lnSpc>
                <a:spcPct val="100000"/>
              </a:lnSpc>
              <a:spcBef>
                <a:spcPts val="0"/>
              </a:spcBef>
              <a:buSzTx/>
              <a:buFontTx/>
              <a:buNone/>
              <a:defRPr sz="2750" b="1">
                <a:latin typeface="+mn-lt"/>
                <a:ea typeface="+mn-ea"/>
                <a:cs typeface="+mn-cs"/>
                <a:sym typeface="Helvetica Neue"/>
              </a:defRPr>
            </a:lvl3pPr>
            <a:lvl4pPr marL="0" indent="0" defTabSz="412750">
              <a:lnSpc>
                <a:spcPct val="100000"/>
              </a:lnSpc>
              <a:spcBef>
                <a:spcPts val="0"/>
              </a:spcBef>
              <a:buSzTx/>
              <a:buFontTx/>
              <a:buNone/>
              <a:defRPr sz="2750" b="1">
                <a:latin typeface="+mn-lt"/>
                <a:ea typeface="+mn-ea"/>
                <a:cs typeface="+mn-cs"/>
                <a:sym typeface="Helvetica Neue"/>
              </a:defRPr>
            </a:lvl4pPr>
            <a:lvl5pPr marL="0" indent="0" defTabSz="412750">
              <a:lnSpc>
                <a:spcPct val="100000"/>
              </a:lnSpc>
              <a:spcBef>
                <a:spcPts val="0"/>
              </a:spcBef>
              <a:buSzTx/>
              <a:buFontTx/>
              <a:buNone/>
              <a:defRPr sz="2750" b="1">
                <a:latin typeface="+mn-lt"/>
                <a:ea typeface="+mn-ea"/>
                <a:cs typeface="+mn-cs"/>
                <a:sym typeface="Helvetica Neue"/>
              </a:defRPr>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5940591" y="6488825"/>
            <a:ext cx="304572" cy="241092"/>
          </a:xfrm>
          <a:prstGeom prst="rect">
            <a:avLst/>
          </a:prstGeom>
        </p:spPr>
        <p:txBody>
          <a:bodyPr lIns="50800" tIns="50800" rIns="50800" bIns="50800" anchor="b"/>
          <a:lstStyle>
            <a:lvl1pPr algn="ctr" defTabSz="292100">
              <a:defRPr sz="900">
                <a:solidFill>
                  <a:srgbClr val="000000"/>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3726540598"/>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xfrm>
            <a:off x="603250" y="2124252"/>
            <a:ext cx="10985500" cy="4128007"/>
          </a:xfrm>
          <a:prstGeom prst="rect">
            <a:avLst/>
          </a:prstGeom>
        </p:spPr>
        <p:txBody>
          <a:bodyPr lIns="50800" tIns="50800" rIns="50800" bIns="50800" numCol="2" spcCol="1098550"/>
          <a:lstStyle>
            <a:lvl1pPr marL="304800" indent="-304800" defTabSz="1219169">
              <a:spcBef>
                <a:spcPts val="2250"/>
              </a:spcBef>
              <a:buSzPct val="123000"/>
              <a:buFontTx/>
              <a:defRPr sz="2400">
                <a:latin typeface="+mn-lt"/>
                <a:ea typeface="+mn-ea"/>
                <a:cs typeface="+mn-cs"/>
                <a:sym typeface="Helvetica Neue"/>
              </a:defRPr>
            </a:lvl1pPr>
            <a:lvl2pPr marL="609600" indent="-304800" defTabSz="1219169">
              <a:spcBef>
                <a:spcPts val="2250"/>
              </a:spcBef>
              <a:buSzPct val="123000"/>
              <a:buFontTx/>
              <a:defRPr sz="2400">
                <a:latin typeface="+mn-lt"/>
                <a:ea typeface="+mn-ea"/>
                <a:cs typeface="+mn-cs"/>
                <a:sym typeface="Helvetica Neue"/>
              </a:defRPr>
            </a:lvl2pPr>
            <a:lvl3pPr marL="914400" indent="-304800" defTabSz="1219169">
              <a:spcBef>
                <a:spcPts val="2250"/>
              </a:spcBef>
              <a:buSzPct val="123000"/>
              <a:buFontTx/>
              <a:defRPr sz="2400">
                <a:latin typeface="+mn-lt"/>
                <a:ea typeface="+mn-ea"/>
                <a:cs typeface="+mn-cs"/>
                <a:sym typeface="Helvetica Neue"/>
              </a:defRPr>
            </a:lvl3pPr>
            <a:lvl4pPr marL="1219200" indent="-304800" defTabSz="1219169">
              <a:spcBef>
                <a:spcPts val="2250"/>
              </a:spcBef>
              <a:buSzPct val="123000"/>
              <a:buFontTx/>
              <a:defRPr sz="2400">
                <a:latin typeface="+mn-lt"/>
                <a:ea typeface="+mn-ea"/>
                <a:cs typeface="+mn-cs"/>
                <a:sym typeface="Helvetica Neue"/>
              </a:defRPr>
            </a:lvl4pPr>
            <a:lvl5pPr marL="1524000" indent="-304800" defTabSz="1219169">
              <a:spcBef>
                <a:spcPts val="2250"/>
              </a:spcBef>
              <a:buSzPct val="123000"/>
              <a:buFontTx/>
              <a:defRPr sz="2400">
                <a:latin typeface="+mn-lt"/>
                <a:ea typeface="+mn-ea"/>
                <a:cs typeface="+mn-cs"/>
                <a:sym typeface="Helvetica Neue"/>
              </a:defRPr>
            </a:lvl5pPr>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xfrm>
            <a:off x="5940591" y="6486708"/>
            <a:ext cx="304572" cy="241092"/>
          </a:xfrm>
          <a:prstGeom prst="rect">
            <a:avLst/>
          </a:prstGeom>
        </p:spPr>
        <p:txBody>
          <a:bodyPr lIns="50800" tIns="50800" rIns="50800" bIns="50800" anchor="b"/>
          <a:lstStyle>
            <a:lvl1pPr algn="ctr" defTabSz="292100">
              <a:defRPr sz="900">
                <a:solidFill>
                  <a:srgbClr val="000000"/>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411753566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Body Level One…"/>
          <p:cNvSpPr txBox="1">
            <a:spLocks noGrp="1"/>
          </p:cNvSpPr>
          <p:nvPr>
            <p:ph type="body" sz="quarter" idx="1" hasCustomPrompt="1"/>
          </p:nvPr>
        </p:nvSpPr>
        <p:spPr>
          <a:xfrm>
            <a:off x="603250" y="1186481"/>
            <a:ext cx="4889500" cy="467391"/>
          </a:xfrm>
          <a:prstGeom prst="rect">
            <a:avLst/>
          </a:prstGeom>
        </p:spPr>
        <p:txBody>
          <a:bodyPr lIns="45718" tIns="45718" rIns="45718" bIns="45718"/>
          <a:lstStyle>
            <a:lvl1pPr marL="0" indent="0" defTabSz="412750">
              <a:lnSpc>
                <a:spcPct val="100000"/>
              </a:lnSpc>
              <a:spcBef>
                <a:spcPts val="0"/>
              </a:spcBef>
              <a:buSzTx/>
              <a:buFontTx/>
              <a:buNone/>
              <a:defRPr sz="2750" b="1">
                <a:latin typeface="+mn-lt"/>
                <a:ea typeface="+mn-ea"/>
                <a:cs typeface="+mn-cs"/>
                <a:sym typeface="Helvetica Neue"/>
              </a:defRPr>
            </a:lvl1pPr>
            <a:lvl2pPr marL="654050" indent="-349250" defTabSz="412750">
              <a:lnSpc>
                <a:spcPct val="100000"/>
              </a:lnSpc>
              <a:spcBef>
                <a:spcPts val="0"/>
              </a:spcBef>
              <a:buSzPct val="123000"/>
              <a:buFontTx/>
              <a:defRPr sz="2750" b="1">
                <a:latin typeface="+mn-lt"/>
                <a:ea typeface="+mn-ea"/>
                <a:cs typeface="+mn-cs"/>
                <a:sym typeface="Helvetica Neue"/>
              </a:defRPr>
            </a:lvl2pPr>
            <a:lvl3pPr marL="958850" indent="-349250" defTabSz="412750">
              <a:lnSpc>
                <a:spcPct val="100000"/>
              </a:lnSpc>
              <a:spcBef>
                <a:spcPts val="0"/>
              </a:spcBef>
              <a:buSzPct val="123000"/>
              <a:buFontTx/>
              <a:defRPr sz="2750" b="1">
                <a:latin typeface="+mn-lt"/>
                <a:ea typeface="+mn-ea"/>
                <a:cs typeface="+mn-cs"/>
                <a:sym typeface="Helvetica Neue"/>
              </a:defRPr>
            </a:lvl3pPr>
            <a:lvl4pPr marL="1263650" indent="-349250" defTabSz="412750">
              <a:lnSpc>
                <a:spcPct val="100000"/>
              </a:lnSpc>
              <a:spcBef>
                <a:spcPts val="0"/>
              </a:spcBef>
              <a:buSzPct val="123000"/>
              <a:buFontTx/>
              <a:defRPr sz="2750" b="1">
                <a:latin typeface="+mn-lt"/>
                <a:ea typeface="+mn-ea"/>
                <a:cs typeface="+mn-cs"/>
                <a:sym typeface="Helvetica Neue"/>
              </a:defRPr>
            </a:lvl4pPr>
            <a:lvl5pPr marL="1568450" indent="-349250" defTabSz="412750">
              <a:lnSpc>
                <a:spcPct val="100000"/>
              </a:lnSpc>
              <a:spcBef>
                <a:spcPts val="0"/>
              </a:spcBef>
              <a:buSzPct val="123000"/>
              <a:buFontTx/>
              <a:defRPr sz="2750" b="1">
                <a:latin typeface="+mn-lt"/>
                <a:ea typeface="+mn-ea"/>
                <a:cs typeface="+mn-cs"/>
                <a:sym typeface="Helvetica Neue"/>
              </a:defRPr>
            </a:lvl5pPr>
          </a:lstStyle>
          <a:p>
            <a:r>
              <a:t>Slide Subtitle</a:t>
            </a:r>
          </a:p>
          <a:p>
            <a:pPr lvl="1"/>
            <a:endParaRPr/>
          </a:p>
          <a:p>
            <a:pPr lvl="2"/>
            <a:endParaRPr/>
          </a:p>
          <a:p>
            <a:pPr lvl="3"/>
            <a:endParaRPr/>
          </a:p>
          <a:p>
            <a:pPr lvl="4"/>
            <a:endParaRPr/>
          </a:p>
        </p:txBody>
      </p:sp>
      <p:sp>
        <p:nvSpPr>
          <p:cNvPr id="61" name="Body Level One…"/>
          <p:cNvSpPr txBox="1">
            <a:spLocks noGrp="1"/>
          </p:cNvSpPr>
          <p:nvPr>
            <p:ph type="body" sz="half" idx="21" hasCustomPrompt="1"/>
          </p:nvPr>
        </p:nvSpPr>
        <p:spPr>
          <a:xfrm>
            <a:off x="603250" y="2124252"/>
            <a:ext cx="4889500" cy="4128316"/>
          </a:xfrm>
          <a:prstGeom prst="rect">
            <a:avLst/>
          </a:prstGeom>
        </p:spPr>
        <p:txBody>
          <a:bodyPr lIns="50800" tIns="50800" rIns="50800" bIns="50800"/>
          <a:lstStyle>
            <a:lvl1pPr marL="304800" indent="-304800" defTabSz="1219169">
              <a:spcBef>
                <a:spcPts val="2250"/>
              </a:spcBef>
              <a:buSzPct val="123000"/>
              <a:buFontTx/>
              <a:defRPr sz="2400">
                <a:latin typeface="+mn-lt"/>
                <a:ea typeface="+mn-ea"/>
                <a:cs typeface="+mn-cs"/>
                <a:sym typeface="Helvetica Neue"/>
              </a:defRPr>
            </a:lvl1pPr>
          </a:lstStyle>
          <a:p>
            <a:r>
              <a:t>Slide bullet text</a:t>
            </a:r>
          </a:p>
        </p:txBody>
      </p:sp>
      <p:sp>
        <p:nvSpPr>
          <p:cNvPr id="62" name="660384004_1290x1720.jpg"/>
          <p:cNvSpPr>
            <a:spLocks noGrp="1"/>
          </p:cNvSpPr>
          <p:nvPr>
            <p:ph type="pic" idx="22"/>
          </p:nvPr>
        </p:nvSpPr>
        <p:spPr>
          <a:xfrm>
            <a:off x="6096000" y="-203633"/>
            <a:ext cx="5458437" cy="7277917"/>
          </a:xfrm>
          <a:prstGeom prst="rect">
            <a:avLst/>
          </a:prstGeom>
        </p:spPr>
        <p:txBody>
          <a:bodyPr lIns="91439" rIns="91439">
            <a:noAutofit/>
          </a:bodyPr>
          <a:lstStyle/>
          <a:p>
            <a:endParaRPr/>
          </a:p>
        </p:txBody>
      </p:sp>
      <p:sp>
        <p:nvSpPr>
          <p:cNvPr id="63" name="Slide Title"/>
          <p:cNvSpPr txBox="1">
            <a:spLocks noGrp="1"/>
          </p:cNvSpPr>
          <p:nvPr>
            <p:ph type="title" hasCustomPrompt="1"/>
          </p:nvPr>
        </p:nvSpPr>
        <p:spPr>
          <a:xfrm>
            <a:off x="603250" y="539750"/>
            <a:ext cx="4889500" cy="717550"/>
          </a:xfrm>
          <a:prstGeom prst="rect">
            <a:avLst/>
          </a:prstGeom>
        </p:spPr>
        <p:txBody>
          <a:bodyPr lIns="50800" tIns="50800" rIns="50800" bIns="50800" anchor="t"/>
          <a:lstStyle>
            <a:lvl1pPr defTabSz="1219169">
              <a:lnSpc>
                <a:spcPct val="80000"/>
              </a:lnSpc>
              <a:defRPr sz="4250" b="1" spc="-85">
                <a:latin typeface="+mn-lt"/>
                <a:ea typeface="+mn-ea"/>
                <a:cs typeface="+mn-cs"/>
                <a:sym typeface="Helvetica Neue"/>
              </a:defRPr>
            </a:lvl1pPr>
          </a:lstStyle>
          <a:p>
            <a:r>
              <a:t>Slide Title</a:t>
            </a:r>
          </a:p>
        </p:txBody>
      </p:sp>
      <p:sp>
        <p:nvSpPr>
          <p:cNvPr id="64" name="Slide Number"/>
          <p:cNvSpPr txBox="1">
            <a:spLocks noGrp="1"/>
          </p:cNvSpPr>
          <p:nvPr>
            <p:ph type="sldNum" sz="quarter" idx="2"/>
          </p:nvPr>
        </p:nvSpPr>
        <p:spPr>
          <a:xfrm>
            <a:off x="5940591" y="6486708"/>
            <a:ext cx="304572" cy="241092"/>
          </a:xfrm>
          <a:prstGeom prst="rect">
            <a:avLst/>
          </a:prstGeom>
        </p:spPr>
        <p:txBody>
          <a:bodyPr lIns="50800" tIns="50800" rIns="50800" bIns="50800" anchor="b"/>
          <a:lstStyle>
            <a:lvl1pPr algn="ctr" defTabSz="292100">
              <a:defRPr sz="900">
                <a:solidFill>
                  <a:srgbClr val="000000"/>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366859235"/>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603248" y="2266950"/>
            <a:ext cx="10985503" cy="2324100"/>
          </a:xfrm>
          <a:prstGeom prst="rect">
            <a:avLst/>
          </a:prstGeom>
        </p:spPr>
        <p:txBody>
          <a:bodyPr lIns="50800" tIns="50800" rIns="50800" bIns="50800"/>
          <a:lstStyle>
            <a:lvl1pPr defTabSz="1219169">
              <a:lnSpc>
                <a:spcPct val="80000"/>
              </a:lnSpc>
              <a:defRPr sz="5800" spc="-116">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5940591" y="6488825"/>
            <a:ext cx="304572" cy="241092"/>
          </a:xfrm>
          <a:prstGeom prst="rect">
            <a:avLst/>
          </a:prstGeom>
        </p:spPr>
        <p:txBody>
          <a:bodyPr lIns="50800" tIns="50800" rIns="50800" bIns="50800" anchor="b"/>
          <a:lstStyle>
            <a:lvl1pPr algn="ctr" defTabSz="292100">
              <a:defRPr sz="900">
                <a:solidFill>
                  <a:srgbClr val="000000"/>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33308231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603250" y="539750"/>
            <a:ext cx="10985500" cy="717475"/>
          </a:xfrm>
          <a:prstGeom prst="rect">
            <a:avLst/>
          </a:prstGeom>
        </p:spPr>
        <p:txBody>
          <a:bodyPr lIns="50800" tIns="50800" rIns="50800" bIns="50800" anchor="t"/>
          <a:lstStyle>
            <a:lvl1pPr defTabSz="1219169">
              <a:lnSpc>
                <a:spcPct val="80000"/>
              </a:lnSpc>
              <a:defRPr sz="4250" b="1" spc="-85">
                <a:latin typeface="+mn-lt"/>
                <a:ea typeface="+mn-ea"/>
                <a:cs typeface="+mn-cs"/>
                <a:sym typeface="Helvetica Neue"/>
              </a:defRPr>
            </a:lvl1pPr>
          </a:lstStyle>
          <a:p>
            <a:r>
              <a:t>Slide Title</a:t>
            </a:r>
          </a:p>
        </p:txBody>
      </p:sp>
      <p:sp>
        <p:nvSpPr>
          <p:cNvPr id="80" name="Body Level One…"/>
          <p:cNvSpPr txBox="1">
            <a:spLocks noGrp="1"/>
          </p:cNvSpPr>
          <p:nvPr>
            <p:ph type="body" sz="quarter" idx="1" hasCustomPrompt="1"/>
          </p:nvPr>
        </p:nvSpPr>
        <p:spPr>
          <a:xfrm>
            <a:off x="603250" y="1186481"/>
            <a:ext cx="10985500" cy="467391"/>
          </a:xfrm>
          <a:prstGeom prst="rect">
            <a:avLst/>
          </a:prstGeom>
        </p:spPr>
        <p:txBody>
          <a:bodyPr lIns="45718" tIns="45718" rIns="45718" bIns="45718"/>
          <a:lstStyle>
            <a:lvl1pPr marL="0" indent="0" defTabSz="412750">
              <a:lnSpc>
                <a:spcPct val="100000"/>
              </a:lnSpc>
              <a:spcBef>
                <a:spcPts val="0"/>
              </a:spcBef>
              <a:buSzTx/>
              <a:buFontTx/>
              <a:buNone/>
              <a:defRPr sz="2750" b="1">
                <a:latin typeface="+mn-lt"/>
                <a:ea typeface="+mn-ea"/>
                <a:cs typeface="+mn-cs"/>
                <a:sym typeface="Helvetica Neue"/>
              </a:defRPr>
            </a:lvl1pPr>
            <a:lvl2pPr marL="654050" indent="-349250" defTabSz="412750">
              <a:lnSpc>
                <a:spcPct val="100000"/>
              </a:lnSpc>
              <a:spcBef>
                <a:spcPts val="0"/>
              </a:spcBef>
              <a:buSzPct val="123000"/>
              <a:buFontTx/>
              <a:defRPr sz="2750" b="1">
                <a:latin typeface="+mn-lt"/>
                <a:ea typeface="+mn-ea"/>
                <a:cs typeface="+mn-cs"/>
                <a:sym typeface="Helvetica Neue"/>
              </a:defRPr>
            </a:lvl2pPr>
            <a:lvl3pPr marL="958850" indent="-349250" defTabSz="412750">
              <a:lnSpc>
                <a:spcPct val="100000"/>
              </a:lnSpc>
              <a:spcBef>
                <a:spcPts val="0"/>
              </a:spcBef>
              <a:buSzPct val="123000"/>
              <a:buFontTx/>
              <a:defRPr sz="2750" b="1">
                <a:latin typeface="+mn-lt"/>
                <a:ea typeface="+mn-ea"/>
                <a:cs typeface="+mn-cs"/>
                <a:sym typeface="Helvetica Neue"/>
              </a:defRPr>
            </a:lvl3pPr>
            <a:lvl4pPr marL="1263650" indent="-349250" defTabSz="412750">
              <a:lnSpc>
                <a:spcPct val="100000"/>
              </a:lnSpc>
              <a:spcBef>
                <a:spcPts val="0"/>
              </a:spcBef>
              <a:buSzPct val="123000"/>
              <a:buFontTx/>
              <a:defRPr sz="2750" b="1">
                <a:latin typeface="+mn-lt"/>
                <a:ea typeface="+mn-ea"/>
                <a:cs typeface="+mn-cs"/>
                <a:sym typeface="Helvetica Neue"/>
              </a:defRPr>
            </a:lvl4pPr>
            <a:lvl5pPr marL="1568450" indent="-349250" defTabSz="412750">
              <a:lnSpc>
                <a:spcPct val="100000"/>
              </a:lnSpc>
              <a:spcBef>
                <a:spcPts val="0"/>
              </a:spcBef>
              <a:buSzPct val="123000"/>
              <a:buFontTx/>
              <a:defRPr sz="2750" b="1">
                <a:latin typeface="+mn-lt"/>
                <a:ea typeface="+mn-ea"/>
                <a:cs typeface="+mn-cs"/>
                <a:sym typeface="Helvetica Neue"/>
              </a:defRPr>
            </a:lvl5pPr>
          </a:lstStyle>
          <a:p>
            <a:r>
              <a:t>Slide Subtitle</a:t>
            </a:r>
          </a:p>
          <a:p>
            <a:pPr lvl="1"/>
            <a:endParaRPr/>
          </a:p>
          <a:p>
            <a:pPr lvl="2"/>
            <a:endParaRPr/>
          </a:p>
          <a:p>
            <a:pPr lvl="3"/>
            <a:endParaRPr/>
          </a:p>
          <a:p>
            <a:pPr lvl="4"/>
            <a:endParaRPr/>
          </a:p>
        </p:txBody>
      </p:sp>
      <p:sp>
        <p:nvSpPr>
          <p:cNvPr id="81" name="Slide Number"/>
          <p:cNvSpPr txBox="1">
            <a:spLocks noGrp="1"/>
          </p:cNvSpPr>
          <p:nvPr>
            <p:ph type="sldNum" sz="quarter" idx="2"/>
          </p:nvPr>
        </p:nvSpPr>
        <p:spPr>
          <a:xfrm>
            <a:off x="5940591" y="6486708"/>
            <a:ext cx="304572" cy="241092"/>
          </a:xfrm>
          <a:prstGeom prst="rect">
            <a:avLst/>
          </a:prstGeom>
        </p:spPr>
        <p:txBody>
          <a:bodyPr lIns="50800" tIns="50800" rIns="50800" bIns="50800" anchor="b"/>
          <a:lstStyle>
            <a:lvl1pPr algn="ctr" defTabSz="292100">
              <a:defRPr sz="900">
                <a:solidFill>
                  <a:srgbClr val="000000"/>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2915988617"/>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603250" y="539750"/>
            <a:ext cx="10985500" cy="717550"/>
          </a:xfrm>
          <a:prstGeom prst="rect">
            <a:avLst/>
          </a:prstGeom>
        </p:spPr>
        <p:txBody>
          <a:bodyPr lIns="50800" tIns="50800" rIns="50800" bIns="50800" anchor="t"/>
          <a:lstStyle>
            <a:lvl1pPr defTabSz="1219169">
              <a:lnSpc>
                <a:spcPct val="80000"/>
              </a:lnSpc>
              <a:defRPr sz="4250" b="1" spc="-85">
                <a:latin typeface="+mn-lt"/>
                <a:ea typeface="+mn-ea"/>
                <a:cs typeface="+mn-cs"/>
                <a:sym typeface="Helvetica Neue"/>
              </a:defRPr>
            </a:lvl1pPr>
          </a:lstStyle>
          <a:p>
            <a:r>
              <a:t>Agenda Title</a:t>
            </a:r>
          </a:p>
        </p:txBody>
      </p:sp>
      <p:sp>
        <p:nvSpPr>
          <p:cNvPr id="89" name="Body Level One…"/>
          <p:cNvSpPr txBox="1">
            <a:spLocks noGrp="1"/>
          </p:cNvSpPr>
          <p:nvPr>
            <p:ph type="body" sz="quarter" idx="1" hasCustomPrompt="1"/>
          </p:nvPr>
        </p:nvSpPr>
        <p:spPr>
          <a:xfrm>
            <a:off x="603250" y="1186481"/>
            <a:ext cx="10985500" cy="467391"/>
          </a:xfrm>
          <a:prstGeom prst="rect">
            <a:avLst/>
          </a:prstGeom>
        </p:spPr>
        <p:txBody>
          <a:bodyPr lIns="45718" tIns="45718" rIns="45718" bIns="45718"/>
          <a:lstStyle>
            <a:lvl1pPr marL="0" indent="0" defTabSz="412750">
              <a:lnSpc>
                <a:spcPct val="100000"/>
              </a:lnSpc>
              <a:spcBef>
                <a:spcPts val="0"/>
              </a:spcBef>
              <a:buSzTx/>
              <a:buFontTx/>
              <a:buNone/>
              <a:defRPr sz="2750" b="1">
                <a:latin typeface="+mn-lt"/>
                <a:ea typeface="+mn-ea"/>
                <a:cs typeface="+mn-cs"/>
                <a:sym typeface="Helvetica Neue"/>
              </a:defRPr>
            </a:lvl1pPr>
            <a:lvl2pPr marL="654050" indent="-349250" defTabSz="412750">
              <a:lnSpc>
                <a:spcPct val="100000"/>
              </a:lnSpc>
              <a:spcBef>
                <a:spcPts val="0"/>
              </a:spcBef>
              <a:buSzPct val="123000"/>
              <a:buFontTx/>
              <a:defRPr sz="2750" b="1">
                <a:latin typeface="+mn-lt"/>
                <a:ea typeface="+mn-ea"/>
                <a:cs typeface="+mn-cs"/>
                <a:sym typeface="Helvetica Neue"/>
              </a:defRPr>
            </a:lvl2pPr>
            <a:lvl3pPr marL="958850" indent="-349250" defTabSz="412750">
              <a:lnSpc>
                <a:spcPct val="100000"/>
              </a:lnSpc>
              <a:spcBef>
                <a:spcPts val="0"/>
              </a:spcBef>
              <a:buSzPct val="123000"/>
              <a:buFontTx/>
              <a:defRPr sz="2750" b="1">
                <a:latin typeface="+mn-lt"/>
                <a:ea typeface="+mn-ea"/>
                <a:cs typeface="+mn-cs"/>
                <a:sym typeface="Helvetica Neue"/>
              </a:defRPr>
            </a:lvl3pPr>
            <a:lvl4pPr marL="1263650" indent="-349250" defTabSz="412750">
              <a:lnSpc>
                <a:spcPct val="100000"/>
              </a:lnSpc>
              <a:spcBef>
                <a:spcPts val="0"/>
              </a:spcBef>
              <a:buSzPct val="123000"/>
              <a:buFontTx/>
              <a:defRPr sz="2750" b="1">
                <a:latin typeface="+mn-lt"/>
                <a:ea typeface="+mn-ea"/>
                <a:cs typeface="+mn-cs"/>
                <a:sym typeface="Helvetica Neue"/>
              </a:defRPr>
            </a:lvl4pPr>
            <a:lvl5pPr marL="1568450" indent="-349250" defTabSz="412750">
              <a:lnSpc>
                <a:spcPct val="100000"/>
              </a:lnSpc>
              <a:spcBef>
                <a:spcPts val="0"/>
              </a:spcBef>
              <a:buSzPct val="123000"/>
              <a:buFontTx/>
              <a:defRPr sz="2750" b="1">
                <a:latin typeface="+mn-lt"/>
                <a:ea typeface="+mn-ea"/>
                <a:cs typeface="+mn-cs"/>
                <a:sym typeface="Helvetica Neue"/>
              </a:defRPr>
            </a:lvl5pPr>
          </a:lstStyle>
          <a:p>
            <a:r>
              <a:t>Agenda Subtitle</a:t>
            </a:r>
          </a:p>
          <a:p>
            <a:pPr lvl="1"/>
            <a:endParaRPr/>
          </a:p>
          <a:p>
            <a:pPr lvl="2"/>
            <a:endParaRPr/>
          </a:p>
          <a:p>
            <a:pPr lvl="3"/>
            <a:endParaRPr/>
          </a:p>
          <a:p>
            <a:pPr lvl="4"/>
            <a:endParaRPr/>
          </a:p>
        </p:txBody>
      </p:sp>
      <p:sp>
        <p:nvSpPr>
          <p:cNvPr id="90" name="Body Level One…"/>
          <p:cNvSpPr txBox="1">
            <a:spLocks noGrp="1"/>
          </p:cNvSpPr>
          <p:nvPr>
            <p:ph type="body" idx="21" hasCustomPrompt="1"/>
          </p:nvPr>
        </p:nvSpPr>
        <p:spPr>
          <a:xfrm>
            <a:off x="603250" y="2124252"/>
            <a:ext cx="10985500" cy="4128007"/>
          </a:xfrm>
          <a:prstGeom prst="rect">
            <a:avLst/>
          </a:prstGeom>
        </p:spPr>
        <p:txBody>
          <a:bodyPr lIns="50800" tIns="50800" rIns="50800" bIns="50800"/>
          <a:lstStyle>
            <a:lvl1pPr marL="0" indent="0" defTabSz="412750">
              <a:lnSpc>
                <a:spcPct val="100000"/>
              </a:lnSpc>
              <a:spcBef>
                <a:spcPts val="900"/>
              </a:spcBef>
              <a:buSzTx/>
              <a:buFontTx/>
              <a:buNone/>
              <a:defRPr sz="2750" spc="-50">
                <a:latin typeface="+mn-lt"/>
                <a:ea typeface="+mn-ea"/>
                <a:cs typeface="+mn-cs"/>
                <a:sym typeface="Helvetica Neue"/>
              </a:defRPr>
            </a:lvl1pPr>
          </a:lstStyle>
          <a:p>
            <a:r>
              <a:t>Agenda Topics</a:t>
            </a:r>
          </a:p>
        </p:txBody>
      </p:sp>
      <p:sp>
        <p:nvSpPr>
          <p:cNvPr id="91" name="Slide Number"/>
          <p:cNvSpPr txBox="1">
            <a:spLocks noGrp="1"/>
          </p:cNvSpPr>
          <p:nvPr>
            <p:ph type="sldNum" sz="quarter" idx="2"/>
          </p:nvPr>
        </p:nvSpPr>
        <p:spPr>
          <a:xfrm>
            <a:off x="5940591" y="6486708"/>
            <a:ext cx="304572" cy="241092"/>
          </a:xfrm>
          <a:prstGeom prst="rect">
            <a:avLst/>
          </a:prstGeom>
        </p:spPr>
        <p:txBody>
          <a:bodyPr lIns="50800" tIns="50800" rIns="50800" bIns="50800" anchor="b"/>
          <a:lstStyle>
            <a:lvl1pPr algn="ctr" defTabSz="292100">
              <a:defRPr sz="900">
                <a:solidFill>
                  <a:srgbClr val="000000"/>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2366373032"/>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603250" y="2460422"/>
            <a:ext cx="10985500" cy="1937157"/>
          </a:xfrm>
          <a:prstGeom prst="rect">
            <a:avLst/>
          </a:prstGeom>
        </p:spPr>
        <p:txBody>
          <a:bodyPr lIns="50800" tIns="50800" rIns="50800" bIns="50800" anchor="ctr"/>
          <a:lstStyle>
            <a:lvl1pPr marL="0" indent="0" algn="ctr" defTabSz="1219169">
              <a:lnSpc>
                <a:spcPct val="80000"/>
              </a:lnSpc>
              <a:spcBef>
                <a:spcPts val="0"/>
              </a:spcBef>
              <a:buSzTx/>
              <a:buFontTx/>
              <a:buNone/>
              <a:defRPr sz="5800" spc="-116">
                <a:latin typeface="Helvetica Neue Medium"/>
                <a:ea typeface="Helvetica Neue Medium"/>
                <a:cs typeface="Helvetica Neue Medium"/>
                <a:sym typeface="Helvetica Neue Medium"/>
              </a:defRPr>
            </a:lvl1pPr>
            <a:lvl2pPr marL="0" indent="0" algn="ctr" defTabSz="1219169">
              <a:lnSpc>
                <a:spcPct val="80000"/>
              </a:lnSpc>
              <a:spcBef>
                <a:spcPts val="0"/>
              </a:spcBef>
              <a:buSzTx/>
              <a:buFontTx/>
              <a:buNone/>
              <a:defRPr sz="5800" spc="-116">
                <a:latin typeface="Helvetica Neue Medium"/>
                <a:ea typeface="Helvetica Neue Medium"/>
                <a:cs typeface="Helvetica Neue Medium"/>
                <a:sym typeface="Helvetica Neue Medium"/>
              </a:defRPr>
            </a:lvl2pPr>
            <a:lvl3pPr marL="0" indent="0" algn="ctr" defTabSz="1219169">
              <a:lnSpc>
                <a:spcPct val="80000"/>
              </a:lnSpc>
              <a:spcBef>
                <a:spcPts val="0"/>
              </a:spcBef>
              <a:buSzTx/>
              <a:buFontTx/>
              <a:buNone/>
              <a:defRPr sz="5800" spc="-116">
                <a:latin typeface="Helvetica Neue Medium"/>
                <a:ea typeface="Helvetica Neue Medium"/>
                <a:cs typeface="Helvetica Neue Medium"/>
                <a:sym typeface="Helvetica Neue Medium"/>
              </a:defRPr>
            </a:lvl3pPr>
            <a:lvl4pPr marL="0" indent="0" algn="ctr" defTabSz="1219169">
              <a:lnSpc>
                <a:spcPct val="80000"/>
              </a:lnSpc>
              <a:spcBef>
                <a:spcPts val="0"/>
              </a:spcBef>
              <a:buSzTx/>
              <a:buFontTx/>
              <a:buNone/>
              <a:defRPr sz="5800" spc="-116">
                <a:latin typeface="Helvetica Neue Medium"/>
                <a:ea typeface="Helvetica Neue Medium"/>
                <a:cs typeface="Helvetica Neue Medium"/>
                <a:sym typeface="Helvetica Neue Medium"/>
              </a:defRPr>
            </a:lvl4pPr>
            <a:lvl5pPr marL="0" indent="0" algn="ctr" defTabSz="1219169">
              <a:lnSpc>
                <a:spcPct val="80000"/>
              </a:lnSpc>
              <a:spcBef>
                <a:spcPts val="0"/>
              </a:spcBef>
              <a:buSzTx/>
              <a:buFontTx/>
              <a:buNone/>
              <a:defRPr sz="5800" spc="-116">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xfrm>
            <a:off x="5940591" y="6486708"/>
            <a:ext cx="304572" cy="241092"/>
          </a:xfrm>
          <a:prstGeom prst="rect">
            <a:avLst/>
          </a:prstGeom>
        </p:spPr>
        <p:txBody>
          <a:bodyPr lIns="50800" tIns="50800" rIns="50800" bIns="50800" anchor="b"/>
          <a:lstStyle>
            <a:lvl1pPr algn="ctr" defTabSz="292100">
              <a:defRPr sz="900">
                <a:solidFill>
                  <a:srgbClr val="000000"/>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29883870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C1A37D1-A2B6-4412-BD31-CA7007723081}"/>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51142FF6-D40B-40F9-A333-4AAFDBE8B8CE}"/>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DCD8B20E-075A-40A5-BC81-A560FA3C306B}"/>
              </a:ext>
            </a:extLst>
          </p:cNvPr>
          <p:cNvSpPr>
            <a:spLocks noGrp="1"/>
          </p:cNvSpPr>
          <p:nvPr>
            <p:ph type="dt" sz="half" idx="10"/>
          </p:nvPr>
        </p:nvSpPr>
        <p:spPr/>
        <p:txBody>
          <a:bodyPr/>
          <a:lstStyle/>
          <a:p>
            <a:fld id="{4EADC9CE-AB3E-4A0B-972D-6CE7D9A33755}" type="datetimeFigureOut">
              <a:rPr lang="es-MX" smtClean="0"/>
              <a:t>01/07/2021</a:t>
            </a:fld>
            <a:endParaRPr lang="es-MX"/>
          </a:p>
        </p:txBody>
      </p:sp>
      <p:sp>
        <p:nvSpPr>
          <p:cNvPr id="5" name="Marcador de pie de página 4">
            <a:extLst>
              <a:ext uri="{FF2B5EF4-FFF2-40B4-BE49-F238E27FC236}">
                <a16:creationId xmlns:a16="http://schemas.microsoft.com/office/drawing/2014/main" id="{18CE2722-8A8B-4B61-843C-E5FD0B3218E7}"/>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C95C5D1-78EB-4998-8383-53A0D2388DB5}"/>
              </a:ext>
            </a:extLst>
          </p:cNvPr>
          <p:cNvSpPr>
            <a:spLocks noGrp="1"/>
          </p:cNvSpPr>
          <p:nvPr>
            <p:ph type="sldNum" sz="quarter" idx="12"/>
          </p:nvPr>
        </p:nvSpPr>
        <p:spPr/>
        <p:txBody>
          <a:bodyPr/>
          <a:lstStyle/>
          <a:p>
            <a:fld id="{7D8AD1AC-B6F6-4F3C-A11B-D86807353BDC}" type="slidenum">
              <a:rPr lang="es-MX" smtClean="0"/>
              <a:t>‹Nº›</a:t>
            </a:fld>
            <a:endParaRPr lang="es-MX"/>
          </a:p>
        </p:txBody>
      </p:sp>
    </p:spTree>
    <p:extLst>
      <p:ext uri="{BB962C8B-B14F-4D97-AF65-F5344CB8AC3E}">
        <p14:creationId xmlns:p14="http://schemas.microsoft.com/office/powerpoint/2010/main" val="34020970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603250" y="537963"/>
            <a:ext cx="10985500" cy="3620793"/>
          </a:xfrm>
          <a:prstGeom prst="rect">
            <a:avLst/>
          </a:prstGeom>
        </p:spPr>
        <p:txBody>
          <a:bodyPr lIns="50800" tIns="50800" rIns="50800" bIns="50800" anchor="b"/>
          <a:lstStyle>
            <a:lvl1pPr marL="0" indent="0" algn="ctr" defTabSz="1219169">
              <a:lnSpc>
                <a:spcPct val="80000"/>
              </a:lnSpc>
              <a:spcBef>
                <a:spcPts val="0"/>
              </a:spcBef>
              <a:buSzTx/>
              <a:buFontTx/>
              <a:buNone/>
              <a:defRPr sz="12500" b="1" spc="-125">
                <a:latin typeface="+mn-lt"/>
                <a:ea typeface="+mn-ea"/>
                <a:cs typeface="+mn-cs"/>
                <a:sym typeface="Helvetica Neue"/>
              </a:defRPr>
            </a:lvl1pPr>
            <a:lvl2pPr marL="0" indent="0" algn="ctr" defTabSz="1219169">
              <a:lnSpc>
                <a:spcPct val="80000"/>
              </a:lnSpc>
              <a:spcBef>
                <a:spcPts val="0"/>
              </a:spcBef>
              <a:buSzTx/>
              <a:buFontTx/>
              <a:buNone/>
              <a:defRPr sz="12500" b="1" spc="-125">
                <a:latin typeface="+mn-lt"/>
                <a:ea typeface="+mn-ea"/>
                <a:cs typeface="+mn-cs"/>
                <a:sym typeface="Helvetica Neue"/>
              </a:defRPr>
            </a:lvl2pPr>
            <a:lvl3pPr marL="0" indent="0" algn="ctr" defTabSz="1219169">
              <a:lnSpc>
                <a:spcPct val="80000"/>
              </a:lnSpc>
              <a:spcBef>
                <a:spcPts val="0"/>
              </a:spcBef>
              <a:buSzTx/>
              <a:buFontTx/>
              <a:buNone/>
              <a:defRPr sz="12500" b="1" spc="-125">
                <a:latin typeface="+mn-lt"/>
                <a:ea typeface="+mn-ea"/>
                <a:cs typeface="+mn-cs"/>
                <a:sym typeface="Helvetica Neue"/>
              </a:defRPr>
            </a:lvl3pPr>
            <a:lvl4pPr marL="0" indent="0" algn="ctr" defTabSz="1219169">
              <a:lnSpc>
                <a:spcPct val="80000"/>
              </a:lnSpc>
              <a:spcBef>
                <a:spcPts val="0"/>
              </a:spcBef>
              <a:buSzTx/>
              <a:buFontTx/>
              <a:buNone/>
              <a:defRPr sz="12500" b="1" spc="-125">
                <a:latin typeface="+mn-lt"/>
                <a:ea typeface="+mn-ea"/>
                <a:cs typeface="+mn-cs"/>
                <a:sym typeface="Helvetica Neue"/>
              </a:defRPr>
            </a:lvl4pPr>
            <a:lvl5pPr marL="0" indent="0" algn="ctr" defTabSz="1219169">
              <a:lnSpc>
                <a:spcPct val="80000"/>
              </a:lnSpc>
              <a:spcBef>
                <a:spcPts val="0"/>
              </a:spcBef>
              <a:buSzTx/>
              <a:buFontTx/>
              <a:buNone/>
              <a:defRPr sz="12500" b="1" spc="-125">
                <a:latin typeface="+mn-lt"/>
                <a:ea typeface="+mn-ea"/>
                <a:cs typeface="+mn-cs"/>
                <a:sym typeface="Helvetica Neue"/>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603250" y="4131090"/>
            <a:ext cx="10985500" cy="467390"/>
          </a:xfrm>
          <a:prstGeom prst="rect">
            <a:avLst/>
          </a:prstGeom>
        </p:spPr>
        <p:txBody>
          <a:bodyPr lIns="45718" tIns="45718" rIns="45718" bIns="45718"/>
          <a:lstStyle>
            <a:lvl1pPr marL="0" indent="0" algn="ctr" defTabSz="412750">
              <a:lnSpc>
                <a:spcPct val="100000"/>
              </a:lnSpc>
              <a:spcBef>
                <a:spcPts val="0"/>
              </a:spcBef>
              <a:buSzTx/>
              <a:buFontTx/>
              <a:buNone/>
              <a:defRPr sz="2750" b="1">
                <a:latin typeface="+mn-lt"/>
                <a:ea typeface="+mn-ea"/>
                <a:cs typeface="+mn-cs"/>
                <a:sym typeface="Helvetica Neue"/>
              </a:defRPr>
            </a:lvl1pPr>
          </a:lstStyle>
          <a:p>
            <a:r>
              <a:t>Fact information</a:t>
            </a:r>
          </a:p>
        </p:txBody>
      </p:sp>
      <p:sp>
        <p:nvSpPr>
          <p:cNvPr id="108" name="Slide Number"/>
          <p:cNvSpPr txBox="1">
            <a:spLocks noGrp="1"/>
          </p:cNvSpPr>
          <p:nvPr>
            <p:ph type="sldNum" sz="quarter" idx="2"/>
          </p:nvPr>
        </p:nvSpPr>
        <p:spPr>
          <a:xfrm>
            <a:off x="5940591" y="6486708"/>
            <a:ext cx="304572" cy="241092"/>
          </a:xfrm>
          <a:prstGeom prst="rect">
            <a:avLst/>
          </a:prstGeom>
        </p:spPr>
        <p:txBody>
          <a:bodyPr lIns="50800" tIns="50800" rIns="50800" bIns="50800" anchor="b"/>
          <a:lstStyle>
            <a:lvl1pPr algn="ctr" defTabSz="292100">
              <a:defRPr sz="900">
                <a:solidFill>
                  <a:srgbClr val="000000"/>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2252363387"/>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Body Level One…"/>
          <p:cNvSpPr txBox="1">
            <a:spLocks noGrp="1"/>
          </p:cNvSpPr>
          <p:nvPr>
            <p:ph type="body" sz="quarter" idx="1" hasCustomPrompt="1"/>
          </p:nvPr>
        </p:nvSpPr>
        <p:spPr>
          <a:xfrm>
            <a:off x="1215012" y="5337727"/>
            <a:ext cx="10100027" cy="318490"/>
          </a:xfrm>
          <a:prstGeom prst="rect">
            <a:avLst/>
          </a:prstGeom>
        </p:spPr>
        <p:txBody>
          <a:bodyPr lIns="45718" tIns="45718" rIns="45718" bIns="45718"/>
          <a:lstStyle>
            <a:lvl1pPr marL="0" indent="0" defTabSz="412750">
              <a:lnSpc>
                <a:spcPct val="100000"/>
              </a:lnSpc>
              <a:spcBef>
                <a:spcPts val="0"/>
              </a:spcBef>
              <a:buSzTx/>
              <a:buFontTx/>
              <a:buNone/>
              <a:defRPr sz="1800" b="1">
                <a:latin typeface="+mn-lt"/>
                <a:ea typeface="+mn-ea"/>
                <a:cs typeface="+mn-cs"/>
                <a:sym typeface="Helvetica Neue"/>
              </a:defRPr>
            </a:lvl1pPr>
            <a:lvl2pPr marL="533400" indent="-228600" defTabSz="412750">
              <a:lnSpc>
                <a:spcPct val="100000"/>
              </a:lnSpc>
              <a:spcBef>
                <a:spcPts val="0"/>
              </a:spcBef>
              <a:buSzPct val="123000"/>
              <a:buFontTx/>
              <a:defRPr sz="1800" b="1">
                <a:latin typeface="+mn-lt"/>
                <a:ea typeface="+mn-ea"/>
                <a:cs typeface="+mn-cs"/>
                <a:sym typeface="Helvetica Neue"/>
              </a:defRPr>
            </a:lvl2pPr>
            <a:lvl3pPr marL="838200" indent="-228600" defTabSz="412750">
              <a:lnSpc>
                <a:spcPct val="100000"/>
              </a:lnSpc>
              <a:spcBef>
                <a:spcPts val="0"/>
              </a:spcBef>
              <a:buSzPct val="123000"/>
              <a:buFontTx/>
              <a:defRPr sz="1800" b="1">
                <a:latin typeface="+mn-lt"/>
                <a:ea typeface="+mn-ea"/>
                <a:cs typeface="+mn-cs"/>
                <a:sym typeface="Helvetica Neue"/>
              </a:defRPr>
            </a:lvl3pPr>
            <a:lvl4pPr marL="1143000" indent="-228600" defTabSz="412750">
              <a:lnSpc>
                <a:spcPct val="100000"/>
              </a:lnSpc>
              <a:spcBef>
                <a:spcPts val="0"/>
              </a:spcBef>
              <a:buSzPct val="123000"/>
              <a:buFontTx/>
              <a:defRPr sz="1800" b="1">
                <a:latin typeface="+mn-lt"/>
                <a:ea typeface="+mn-ea"/>
                <a:cs typeface="+mn-cs"/>
                <a:sym typeface="Helvetica Neue"/>
              </a:defRPr>
            </a:lvl4pPr>
            <a:lvl5pPr marL="1447800" indent="-228600" defTabSz="412750">
              <a:lnSpc>
                <a:spcPct val="100000"/>
              </a:lnSpc>
              <a:spcBef>
                <a:spcPts val="0"/>
              </a:spcBef>
              <a:buSzPct val="123000"/>
              <a:buFontTx/>
              <a:defRPr sz="1800" b="1">
                <a:latin typeface="+mn-lt"/>
                <a:ea typeface="+mn-ea"/>
                <a:cs typeface="+mn-cs"/>
                <a:sym typeface="Helvetica Neue"/>
              </a:defRPr>
            </a:lvl5pPr>
          </a:lstStyle>
          <a:p>
            <a:r>
              <a:t>Attribution</a:t>
            </a:r>
          </a:p>
          <a:p>
            <a:pPr lvl="1"/>
            <a:endParaRPr/>
          </a:p>
          <a:p>
            <a:pPr lvl="2"/>
            <a:endParaRPr/>
          </a:p>
          <a:p>
            <a:pPr lvl="3"/>
            <a:endParaRPr/>
          </a:p>
          <a:p>
            <a:pPr lvl="4"/>
            <a:endParaRPr/>
          </a:p>
        </p:txBody>
      </p:sp>
      <p:sp>
        <p:nvSpPr>
          <p:cNvPr id="116" name="Body Level One…"/>
          <p:cNvSpPr txBox="1">
            <a:spLocks noGrp="1"/>
          </p:cNvSpPr>
          <p:nvPr>
            <p:ph type="body" sz="half" idx="21" hasCustomPrompt="1"/>
          </p:nvPr>
        </p:nvSpPr>
        <p:spPr>
          <a:xfrm>
            <a:off x="876962" y="2469930"/>
            <a:ext cx="10438077" cy="1918141"/>
          </a:xfrm>
          <a:prstGeom prst="rect">
            <a:avLst/>
          </a:prstGeom>
        </p:spPr>
        <p:txBody>
          <a:bodyPr lIns="50800" tIns="50800" rIns="50800" bIns="50800"/>
          <a:lstStyle>
            <a:lvl1pPr marL="234950" indent="-150438" defTabSz="1219169">
              <a:spcBef>
                <a:spcPts val="0"/>
              </a:spcBef>
              <a:buSzTx/>
              <a:buFontTx/>
              <a:buNone/>
              <a:defRPr sz="4250" spc="-100">
                <a:latin typeface="Helvetica Neue Medium"/>
                <a:ea typeface="Helvetica Neue Medium"/>
                <a:cs typeface="Helvetica Neue Medium"/>
                <a:sym typeface="Helvetica Neue Medium"/>
              </a:defRPr>
            </a:lvl1pPr>
          </a:lstStyle>
          <a:p>
            <a:r>
              <a:t>“Notable Quote”</a:t>
            </a:r>
          </a:p>
        </p:txBody>
      </p:sp>
      <p:sp>
        <p:nvSpPr>
          <p:cNvPr id="117" name="Slide Number"/>
          <p:cNvSpPr txBox="1">
            <a:spLocks noGrp="1"/>
          </p:cNvSpPr>
          <p:nvPr>
            <p:ph type="sldNum" sz="quarter" idx="2"/>
          </p:nvPr>
        </p:nvSpPr>
        <p:spPr>
          <a:xfrm>
            <a:off x="5940591" y="6486708"/>
            <a:ext cx="304572" cy="241092"/>
          </a:xfrm>
          <a:prstGeom prst="rect">
            <a:avLst/>
          </a:prstGeom>
        </p:spPr>
        <p:txBody>
          <a:bodyPr lIns="50800" tIns="50800" rIns="50800" bIns="50800" anchor="b"/>
          <a:lstStyle>
            <a:lvl1pPr algn="ctr" defTabSz="292100">
              <a:defRPr sz="900">
                <a:solidFill>
                  <a:srgbClr val="000000"/>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4293825059"/>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Image"/>
          <p:cNvSpPr>
            <a:spLocks noGrp="1"/>
          </p:cNvSpPr>
          <p:nvPr>
            <p:ph type="pic" sz="quarter" idx="21"/>
          </p:nvPr>
        </p:nvSpPr>
        <p:spPr>
          <a:xfrm>
            <a:off x="7880350" y="508000"/>
            <a:ext cx="3719550" cy="2974839"/>
          </a:xfrm>
          <a:prstGeom prst="rect">
            <a:avLst/>
          </a:prstGeom>
        </p:spPr>
        <p:txBody>
          <a:bodyPr lIns="91439" rIns="91439">
            <a:noAutofit/>
          </a:bodyPr>
          <a:lstStyle/>
          <a:p>
            <a:endParaRPr/>
          </a:p>
        </p:txBody>
      </p:sp>
      <p:sp>
        <p:nvSpPr>
          <p:cNvPr id="125" name="Image"/>
          <p:cNvSpPr>
            <a:spLocks noGrp="1"/>
          </p:cNvSpPr>
          <p:nvPr>
            <p:ph type="pic" sz="half" idx="22"/>
          </p:nvPr>
        </p:nvSpPr>
        <p:spPr>
          <a:xfrm>
            <a:off x="6750050" y="1989138"/>
            <a:ext cx="5219700" cy="6075091"/>
          </a:xfrm>
          <a:prstGeom prst="rect">
            <a:avLst/>
          </a:prstGeom>
        </p:spPr>
        <p:txBody>
          <a:bodyPr lIns="91439" rIns="91439">
            <a:noAutofit/>
          </a:bodyPr>
          <a:lstStyle/>
          <a:p>
            <a:endParaRPr/>
          </a:p>
        </p:txBody>
      </p:sp>
      <p:sp>
        <p:nvSpPr>
          <p:cNvPr id="126" name="Image"/>
          <p:cNvSpPr>
            <a:spLocks noGrp="1"/>
          </p:cNvSpPr>
          <p:nvPr>
            <p:ph type="pic" idx="23"/>
          </p:nvPr>
        </p:nvSpPr>
        <p:spPr>
          <a:xfrm>
            <a:off x="-69850" y="247650"/>
            <a:ext cx="8305800" cy="6229350"/>
          </a:xfrm>
          <a:prstGeom prst="rect">
            <a:avLst/>
          </a:prstGeom>
        </p:spPr>
        <p:txBody>
          <a:bodyPr lIns="91439" rIns="91439">
            <a:noAutofit/>
          </a:bodyPr>
          <a:lstStyle/>
          <a:p>
            <a:endParaRPr/>
          </a:p>
        </p:txBody>
      </p:sp>
      <p:sp>
        <p:nvSpPr>
          <p:cNvPr id="127" name="Slide Number"/>
          <p:cNvSpPr txBox="1">
            <a:spLocks noGrp="1"/>
          </p:cNvSpPr>
          <p:nvPr>
            <p:ph type="sldNum" sz="quarter" idx="2"/>
          </p:nvPr>
        </p:nvSpPr>
        <p:spPr>
          <a:xfrm>
            <a:off x="5940591" y="6486708"/>
            <a:ext cx="304572" cy="241092"/>
          </a:xfrm>
          <a:prstGeom prst="rect">
            <a:avLst/>
          </a:prstGeom>
        </p:spPr>
        <p:txBody>
          <a:bodyPr lIns="50800" tIns="50800" rIns="50800" bIns="50800" anchor="b"/>
          <a:lstStyle>
            <a:lvl1pPr algn="ctr" defTabSz="292100">
              <a:defRPr sz="900">
                <a:solidFill>
                  <a:srgbClr val="000000"/>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1476542257"/>
      </p:ext>
    </p:extLst>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666750" y="-2762250"/>
            <a:ext cx="13525500" cy="10820400"/>
          </a:xfrm>
          <a:prstGeom prst="rect">
            <a:avLst/>
          </a:prstGeom>
        </p:spPr>
        <p:txBody>
          <a:bodyPr lIns="91439" rIns="91439">
            <a:noAutofit/>
          </a:bodyPr>
          <a:lstStyle/>
          <a:p>
            <a:endParaRPr/>
          </a:p>
        </p:txBody>
      </p:sp>
      <p:sp>
        <p:nvSpPr>
          <p:cNvPr id="135" name="Slide Number"/>
          <p:cNvSpPr txBox="1">
            <a:spLocks noGrp="1"/>
          </p:cNvSpPr>
          <p:nvPr>
            <p:ph type="sldNum" sz="quarter" idx="2"/>
          </p:nvPr>
        </p:nvSpPr>
        <p:spPr>
          <a:xfrm>
            <a:off x="5940591" y="6486708"/>
            <a:ext cx="304572" cy="241092"/>
          </a:xfrm>
          <a:prstGeom prst="rect">
            <a:avLst/>
          </a:prstGeom>
        </p:spPr>
        <p:txBody>
          <a:bodyPr lIns="50800" tIns="50800" rIns="50800" bIns="50800" anchor="b"/>
          <a:lstStyle>
            <a:lvl1pPr algn="ctr" defTabSz="292100">
              <a:defRPr sz="900">
                <a:solidFill>
                  <a:srgbClr val="FFFFFF"/>
                </a:solidFill>
                <a:latin typeface="+mn-lt"/>
                <a:ea typeface="+mn-ea"/>
                <a:cs typeface="+mn-cs"/>
                <a:sym typeface="Helvetica Neue"/>
              </a:defRPr>
            </a:lvl1pPr>
          </a:lstStyle>
          <a:p>
            <a:fld id="{86CB4B4D-7CA3-9044-876B-883B54F8677D}" type="slidenum">
              <a:t>‹Nº›</a:t>
            </a:fld>
            <a:endParaRPr/>
          </a:p>
        </p:txBody>
      </p:sp>
    </p:spTree>
    <p:extLst>
      <p:ext uri="{BB962C8B-B14F-4D97-AF65-F5344CB8AC3E}">
        <p14:creationId xmlns:p14="http://schemas.microsoft.com/office/powerpoint/2010/main" val="1477435203"/>
      </p:ext>
    </p:extLst>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Diapositiva de título">
    <p:spTree>
      <p:nvGrpSpPr>
        <p:cNvPr id="1" name=""/>
        <p:cNvGrpSpPr/>
        <p:nvPr/>
      </p:nvGrpSpPr>
      <p:grpSpPr>
        <a:xfrm>
          <a:off x="0" y="0"/>
          <a:ext cx="0" cy="0"/>
          <a:chOff x="0" y="0"/>
          <a:chExt cx="0" cy="0"/>
        </a:xfrm>
      </p:grpSpPr>
      <p:sp>
        <p:nvSpPr>
          <p:cNvPr id="149" name="Title Text"/>
          <p:cNvSpPr txBox="1">
            <a:spLocks noGrp="1"/>
          </p:cNvSpPr>
          <p:nvPr>
            <p:ph type="title"/>
          </p:nvPr>
        </p:nvSpPr>
        <p:spPr>
          <a:xfrm>
            <a:off x="1524000" y="1122363"/>
            <a:ext cx="9144000" cy="2387601"/>
          </a:xfrm>
          <a:prstGeom prst="rect">
            <a:avLst/>
          </a:prstGeom>
        </p:spPr>
        <p:txBody>
          <a:bodyPr anchor="b"/>
          <a:lstStyle>
            <a:lvl1pPr algn="ctr">
              <a:defRPr sz="6000"/>
            </a:lvl1pPr>
          </a:lstStyle>
          <a:p>
            <a:r>
              <a:t>Title Text</a:t>
            </a:r>
          </a:p>
        </p:txBody>
      </p:sp>
      <p:sp>
        <p:nvSpPr>
          <p:cNvPr id="150" name="Body Level One…"/>
          <p:cNvSpPr txBox="1">
            <a:spLocks noGrp="1"/>
          </p:cNvSpPr>
          <p:nvPr>
            <p:ph type="body" sz="quarter" idx="1"/>
          </p:nvPr>
        </p:nvSpPr>
        <p:spPr>
          <a:xfrm>
            <a:off x="1524000" y="3602038"/>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151"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extLst>
      <p:ext uri="{BB962C8B-B14F-4D97-AF65-F5344CB8AC3E}">
        <p14:creationId xmlns:p14="http://schemas.microsoft.com/office/powerpoint/2010/main" val="435295514"/>
      </p:ext>
    </p:extLst>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ítulo y objetos">
    <p:spTree>
      <p:nvGrpSpPr>
        <p:cNvPr id="1" name=""/>
        <p:cNvGrpSpPr/>
        <p:nvPr/>
      </p:nvGrpSpPr>
      <p:grpSpPr>
        <a:xfrm>
          <a:off x="0" y="0"/>
          <a:ext cx="0" cy="0"/>
          <a:chOff x="0" y="0"/>
          <a:chExt cx="0" cy="0"/>
        </a:xfrm>
      </p:grpSpPr>
      <p:sp>
        <p:nvSpPr>
          <p:cNvPr id="158" name="Title Text"/>
          <p:cNvSpPr txBox="1">
            <a:spLocks noGrp="1"/>
          </p:cNvSpPr>
          <p:nvPr>
            <p:ph type="title"/>
          </p:nvPr>
        </p:nvSpPr>
        <p:spPr>
          <a:prstGeom prst="rect">
            <a:avLst/>
          </a:prstGeom>
        </p:spPr>
        <p:txBody>
          <a:bodyPr/>
          <a:lstStyle/>
          <a:p>
            <a:r>
              <a:t>Title Text</a:t>
            </a:r>
          </a:p>
        </p:txBody>
      </p:sp>
      <p:sp>
        <p:nvSpPr>
          <p:cNvPr id="159"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60"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extLst>
      <p:ext uri="{BB962C8B-B14F-4D97-AF65-F5344CB8AC3E}">
        <p14:creationId xmlns:p14="http://schemas.microsoft.com/office/powerpoint/2010/main" val="1711132815"/>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Encabezado de sección">
    <p:spTree>
      <p:nvGrpSpPr>
        <p:cNvPr id="1" name=""/>
        <p:cNvGrpSpPr/>
        <p:nvPr/>
      </p:nvGrpSpPr>
      <p:grpSpPr>
        <a:xfrm>
          <a:off x="0" y="0"/>
          <a:ext cx="0" cy="0"/>
          <a:chOff x="0" y="0"/>
          <a:chExt cx="0" cy="0"/>
        </a:xfrm>
      </p:grpSpPr>
      <p:sp>
        <p:nvSpPr>
          <p:cNvPr id="167" name="Title Text"/>
          <p:cNvSpPr txBox="1">
            <a:spLocks noGrp="1"/>
          </p:cNvSpPr>
          <p:nvPr>
            <p:ph type="title"/>
          </p:nvPr>
        </p:nvSpPr>
        <p:spPr>
          <a:xfrm>
            <a:off x="831850" y="1709738"/>
            <a:ext cx="10515600" cy="2852738"/>
          </a:xfrm>
          <a:prstGeom prst="rect">
            <a:avLst/>
          </a:prstGeom>
        </p:spPr>
        <p:txBody>
          <a:bodyPr anchor="b"/>
          <a:lstStyle>
            <a:lvl1pPr>
              <a:defRPr sz="6000"/>
            </a:lvl1pPr>
          </a:lstStyle>
          <a:p>
            <a:r>
              <a:t>Title Text</a:t>
            </a:r>
          </a:p>
        </p:txBody>
      </p:sp>
      <p:sp>
        <p:nvSpPr>
          <p:cNvPr id="168" name="Body Level One…"/>
          <p:cNvSpPr txBox="1">
            <a:spLocks noGrp="1"/>
          </p:cNvSpPr>
          <p:nvPr>
            <p:ph type="body" sz="quarter" idx="1"/>
          </p:nvPr>
        </p:nvSpPr>
        <p:spPr>
          <a:xfrm>
            <a:off x="831850" y="4589464"/>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169"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extLst>
      <p:ext uri="{BB962C8B-B14F-4D97-AF65-F5344CB8AC3E}">
        <p14:creationId xmlns:p14="http://schemas.microsoft.com/office/powerpoint/2010/main" val="3982894857"/>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Dos objetos">
    <p:spTree>
      <p:nvGrpSpPr>
        <p:cNvPr id="1" name=""/>
        <p:cNvGrpSpPr/>
        <p:nvPr/>
      </p:nvGrpSpPr>
      <p:grpSpPr>
        <a:xfrm>
          <a:off x="0" y="0"/>
          <a:ext cx="0" cy="0"/>
          <a:chOff x="0" y="0"/>
          <a:chExt cx="0" cy="0"/>
        </a:xfrm>
      </p:grpSpPr>
      <p:sp>
        <p:nvSpPr>
          <p:cNvPr id="176" name="Title Text"/>
          <p:cNvSpPr txBox="1">
            <a:spLocks noGrp="1"/>
          </p:cNvSpPr>
          <p:nvPr>
            <p:ph type="title"/>
          </p:nvPr>
        </p:nvSpPr>
        <p:spPr>
          <a:prstGeom prst="rect">
            <a:avLst/>
          </a:prstGeom>
        </p:spPr>
        <p:txBody>
          <a:bodyPr/>
          <a:lstStyle/>
          <a:p>
            <a:r>
              <a:t>Title Text</a:t>
            </a:r>
          </a:p>
        </p:txBody>
      </p:sp>
      <p:sp>
        <p:nvSpPr>
          <p:cNvPr id="177"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78"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extLst>
      <p:ext uri="{BB962C8B-B14F-4D97-AF65-F5344CB8AC3E}">
        <p14:creationId xmlns:p14="http://schemas.microsoft.com/office/powerpoint/2010/main" val="3979543061"/>
      </p:ext>
    </p:extLst>
  </p:cSld>
  <p:clrMapOvr>
    <a:masterClrMapping/>
  </p:clrMapOvr>
  <p:transition spd="med"/>
</p:sldLayout>
</file>

<file path=ppt/slideLayouts/slideLayout28.xml><?xml version="1.0" encoding="utf-8"?>
<p:sldLayout xmlns:a="http://schemas.openxmlformats.org/drawingml/2006/main" xmlns:r="http://schemas.openxmlformats.org/officeDocument/2006/relationships" xmlns:p="http://schemas.openxmlformats.org/presentationml/2006/main" type="tx">
  <p:cSld name="Comparación">
    <p:spTree>
      <p:nvGrpSpPr>
        <p:cNvPr id="1" name=""/>
        <p:cNvGrpSpPr/>
        <p:nvPr/>
      </p:nvGrpSpPr>
      <p:grpSpPr>
        <a:xfrm>
          <a:off x="0" y="0"/>
          <a:ext cx="0" cy="0"/>
          <a:chOff x="0" y="0"/>
          <a:chExt cx="0" cy="0"/>
        </a:xfrm>
      </p:grpSpPr>
      <p:sp>
        <p:nvSpPr>
          <p:cNvPr id="185" name="Title Text"/>
          <p:cNvSpPr txBox="1">
            <a:spLocks noGrp="1"/>
          </p:cNvSpPr>
          <p:nvPr>
            <p:ph type="title"/>
          </p:nvPr>
        </p:nvSpPr>
        <p:spPr>
          <a:xfrm>
            <a:off x="839788" y="365126"/>
            <a:ext cx="10515601" cy="1325563"/>
          </a:xfrm>
          <a:prstGeom prst="rect">
            <a:avLst/>
          </a:prstGeom>
        </p:spPr>
        <p:txBody>
          <a:bodyPr/>
          <a:lstStyle/>
          <a:p>
            <a:r>
              <a:t>Title Text</a:t>
            </a:r>
          </a:p>
        </p:txBody>
      </p:sp>
      <p:sp>
        <p:nvSpPr>
          <p:cNvPr id="186" name="Body Level One…"/>
          <p:cNvSpPr txBox="1">
            <a:spLocks noGrp="1"/>
          </p:cNvSpPr>
          <p:nvPr>
            <p:ph type="body" sz="quarter" idx="1"/>
          </p:nvPr>
        </p:nvSpPr>
        <p:spPr>
          <a:xfrm>
            <a:off x="839788" y="1681163"/>
            <a:ext cx="5157788" cy="823913"/>
          </a:xfrm>
          <a:prstGeom prst="rect">
            <a:avLst/>
          </a:prstGeom>
        </p:spPr>
        <p:txBody>
          <a:bodyPr anchor="b"/>
          <a:lstStyle>
            <a:lvl1pPr marL="0" indent="0">
              <a:buSzTx/>
              <a:buFontTx/>
              <a:buNone/>
              <a:defRPr sz="2400" b="1">
                <a:latin typeface="Calibri"/>
                <a:ea typeface="Calibri"/>
                <a:cs typeface="Calibri"/>
                <a:sym typeface="Calibri"/>
              </a:defRPr>
            </a:lvl1pPr>
            <a:lvl2pPr marL="0" indent="457200">
              <a:buSzTx/>
              <a:buFontTx/>
              <a:buNone/>
              <a:defRPr sz="2400" b="1">
                <a:latin typeface="Calibri"/>
                <a:ea typeface="Calibri"/>
                <a:cs typeface="Calibri"/>
                <a:sym typeface="Calibri"/>
              </a:defRPr>
            </a:lvl2pPr>
            <a:lvl3pPr marL="0" indent="914400">
              <a:buSzTx/>
              <a:buFontTx/>
              <a:buNone/>
              <a:defRPr sz="2400" b="1">
                <a:latin typeface="Calibri"/>
                <a:ea typeface="Calibri"/>
                <a:cs typeface="Calibri"/>
                <a:sym typeface="Calibri"/>
              </a:defRPr>
            </a:lvl3pPr>
            <a:lvl4pPr marL="0" indent="1371600">
              <a:buSzTx/>
              <a:buFontTx/>
              <a:buNone/>
              <a:defRPr sz="2400" b="1">
                <a:latin typeface="Calibri"/>
                <a:ea typeface="Calibri"/>
                <a:cs typeface="Calibri"/>
                <a:sym typeface="Calibri"/>
              </a:defRPr>
            </a:lvl4pPr>
            <a:lvl5pPr marL="0" indent="1828800">
              <a:buSzTx/>
              <a:buFontTx/>
              <a:buNone/>
              <a:defRPr sz="2400" b="1">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187" name="Marcador de texto 4"/>
          <p:cNvSpPr>
            <a:spLocks noGrp="1"/>
          </p:cNvSpPr>
          <p:nvPr>
            <p:ph type="body" sz="quarter" idx="21"/>
          </p:nvPr>
        </p:nvSpPr>
        <p:spPr>
          <a:xfrm>
            <a:off x="6172200" y="1681163"/>
            <a:ext cx="5183188" cy="823913"/>
          </a:xfrm>
          <a:prstGeom prst="rect">
            <a:avLst/>
          </a:prstGeom>
        </p:spPr>
        <p:txBody>
          <a:bodyPr anchor="b"/>
          <a:lstStyle>
            <a:lvl1pPr marL="0" indent="0">
              <a:buSzTx/>
              <a:buFontTx/>
              <a:buNone/>
              <a:defRPr sz="4800" b="1">
                <a:latin typeface="Calibri"/>
                <a:cs typeface="Calibri"/>
                <a:sym typeface="Calibri"/>
              </a:defRPr>
            </a:lvl1pPr>
          </a:lstStyle>
          <a:p>
            <a:pPr marL="0" indent="0">
              <a:buSzTx/>
              <a:buFontTx/>
              <a:buNone/>
              <a:defRPr sz="4800" b="1">
                <a:latin typeface="Calibri"/>
                <a:ea typeface="Calibri"/>
                <a:cs typeface="Calibri"/>
                <a:sym typeface="Calibri"/>
              </a:defRPr>
            </a:pPr>
            <a:endParaRPr/>
          </a:p>
        </p:txBody>
      </p:sp>
      <p:sp>
        <p:nvSpPr>
          <p:cNvPr id="188"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extLst>
      <p:ext uri="{BB962C8B-B14F-4D97-AF65-F5344CB8AC3E}">
        <p14:creationId xmlns:p14="http://schemas.microsoft.com/office/powerpoint/2010/main" val="1844082035"/>
      </p:ext>
    </p:extLst>
  </p:cSld>
  <p:clrMapOvr>
    <a:masterClrMapping/>
  </p:clrMapOvr>
  <p:transition spd="med"/>
</p:sldLayout>
</file>

<file path=ppt/slideLayouts/slideLayout29.xml><?xml version="1.0" encoding="utf-8"?>
<p:sldLayout xmlns:a="http://schemas.openxmlformats.org/drawingml/2006/main" xmlns:r="http://schemas.openxmlformats.org/officeDocument/2006/relationships" xmlns:p="http://schemas.openxmlformats.org/presentationml/2006/main" type="tx">
  <p:cSld name="Solo el título">
    <p:spTree>
      <p:nvGrpSpPr>
        <p:cNvPr id="1" name=""/>
        <p:cNvGrpSpPr/>
        <p:nvPr/>
      </p:nvGrpSpPr>
      <p:grpSpPr>
        <a:xfrm>
          <a:off x="0" y="0"/>
          <a:ext cx="0" cy="0"/>
          <a:chOff x="0" y="0"/>
          <a:chExt cx="0" cy="0"/>
        </a:xfrm>
      </p:grpSpPr>
      <p:sp>
        <p:nvSpPr>
          <p:cNvPr id="195" name="Title Text"/>
          <p:cNvSpPr txBox="1">
            <a:spLocks noGrp="1"/>
          </p:cNvSpPr>
          <p:nvPr>
            <p:ph type="title"/>
          </p:nvPr>
        </p:nvSpPr>
        <p:spPr>
          <a:prstGeom prst="rect">
            <a:avLst/>
          </a:prstGeom>
        </p:spPr>
        <p:txBody>
          <a:bodyPr/>
          <a:lstStyle/>
          <a:p>
            <a:r>
              <a:t>Title Text</a:t>
            </a:r>
          </a:p>
        </p:txBody>
      </p:sp>
      <p:sp>
        <p:nvSpPr>
          <p:cNvPr id="196"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extLst>
      <p:ext uri="{BB962C8B-B14F-4D97-AF65-F5344CB8AC3E}">
        <p14:creationId xmlns:p14="http://schemas.microsoft.com/office/powerpoint/2010/main" val="303561045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AC804C-B6FC-4147-BBEF-1EF9399E8351}"/>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EEB75CAB-A09D-47C2-8BE1-C4BB85A3512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0C92DD77-E322-4EFC-9869-97505A7C9AB6}"/>
              </a:ext>
            </a:extLst>
          </p:cNvPr>
          <p:cNvSpPr>
            <a:spLocks noGrp="1"/>
          </p:cNvSpPr>
          <p:nvPr>
            <p:ph type="dt" sz="half" idx="10"/>
          </p:nvPr>
        </p:nvSpPr>
        <p:spPr/>
        <p:txBody>
          <a:bodyPr/>
          <a:lstStyle/>
          <a:p>
            <a:fld id="{4EADC9CE-AB3E-4A0B-972D-6CE7D9A33755}" type="datetimeFigureOut">
              <a:rPr lang="es-MX" smtClean="0"/>
              <a:t>01/07/2021</a:t>
            </a:fld>
            <a:endParaRPr lang="es-MX"/>
          </a:p>
        </p:txBody>
      </p:sp>
      <p:sp>
        <p:nvSpPr>
          <p:cNvPr id="5" name="Marcador de pie de página 4">
            <a:extLst>
              <a:ext uri="{FF2B5EF4-FFF2-40B4-BE49-F238E27FC236}">
                <a16:creationId xmlns:a16="http://schemas.microsoft.com/office/drawing/2014/main" id="{CCF210C2-C007-45FE-A16C-655F33D454B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FD99D864-78E6-46B2-9902-9539D54E7CB1}"/>
              </a:ext>
            </a:extLst>
          </p:cNvPr>
          <p:cNvSpPr>
            <a:spLocks noGrp="1"/>
          </p:cNvSpPr>
          <p:nvPr>
            <p:ph type="sldNum" sz="quarter" idx="12"/>
          </p:nvPr>
        </p:nvSpPr>
        <p:spPr/>
        <p:txBody>
          <a:bodyPr/>
          <a:lstStyle/>
          <a:p>
            <a:fld id="{7D8AD1AC-B6F6-4F3C-A11B-D86807353BDC}" type="slidenum">
              <a:rPr lang="es-MX" smtClean="0"/>
              <a:t>‹Nº›</a:t>
            </a:fld>
            <a:endParaRPr lang="es-MX"/>
          </a:p>
        </p:txBody>
      </p:sp>
    </p:spTree>
    <p:extLst>
      <p:ext uri="{BB962C8B-B14F-4D97-AF65-F5344CB8AC3E}">
        <p14:creationId xmlns:p14="http://schemas.microsoft.com/office/powerpoint/2010/main" val="414611461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x">
  <p:cSld name="Contenido con título">
    <p:spTree>
      <p:nvGrpSpPr>
        <p:cNvPr id="1" name=""/>
        <p:cNvGrpSpPr/>
        <p:nvPr/>
      </p:nvGrpSpPr>
      <p:grpSpPr>
        <a:xfrm>
          <a:off x="0" y="0"/>
          <a:ext cx="0" cy="0"/>
          <a:chOff x="0" y="0"/>
          <a:chExt cx="0" cy="0"/>
        </a:xfrm>
      </p:grpSpPr>
      <p:sp>
        <p:nvSpPr>
          <p:cNvPr id="210" name="Title Text"/>
          <p:cNvSpPr txBox="1">
            <a:spLocks noGrp="1"/>
          </p:cNvSpPr>
          <p:nvPr>
            <p:ph type="title"/>
          </p:nvPr>
        </p:nvSpPr>
        <p:spPr>
          <a:xfrm>
            <a:off x="839788" y="457200"/>
            <a:ext cx="3932238" cy="1600200"/>
          </a:xfrm>
          <a:prstGeom prst="rect">
            <a:avLst/>
          </a:prstGeom>
        </p:spPr>
        <p:txBody>
          <a:bodyPr anchor="b"/>
          <a:lstStyle>
            <a:lvl1pPr>
              <a:defRPr sz="3200"/>
            </a:lvl1pPr>
          </a:lstStyle>
          <a:p>
            <a:r>
              <a:t>Title Text</a:t>
            </a:r>
          </a:p>
        </p:txBody>
      </p:sp>
      <p:sp>
        <p:nvSpPr>
          <p:cNvPr id="211" name="Body Level One…"/>
          <p:cNvSpPr txBox="1">
            <a:spLocks noGrp="1"/>
          </p:cNvSpPr>
          <p:nvPr>
            <p:ph type="body" sz="half" idx="1"/>
          </p:nvPr>
        </p:nvSpPr>
        <p:spPr>
          <a:xfrm>
            <a:off x="5183187" y="987425"/>
            <a:ext cx="6172201" cy="4873626"/>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212" name="Marcador de texto 3"/>
          <p:cNvSpPr>
            <a:spLocks noGrp="1"/>
          </p:cNvSpPr>
          <p:nvPr>
            <p:ph type="body" sz="quarter" idx="21"/>
          </p:nvPr>
        </p:nvSpPr>
        <p:spPr>
          <a:xfrm>
            <a:off x="839788" y="2057400"/>
            <a:ext cx="3932238" cy="3811588"/>
          </a:xfrm>
          <a:prstGeom prst="rect">
            <a:avLst/>
          </a:prstGeom>
        </p:spPr>
        <p:txBody>
          <a:bodyPr/>
          <a:lstStyle>
            <a:lvl1pPr marL="0" indent="0">
              <a:buSzTx/>
              <a:buFontTx/>
              <a:buNone/>
              <a:defRPr sz="3200"/>
            </a:lvl1pPr>
          </a:lstStyle>
          <a:p>
            <a:pPr marL="0" indent="0">
              <a:buSzTx/>
              <a:buFontTx/>
              <a:buNone/>
              <a:defRPr sz="3200"/>
            </a:pPr>
            <a:endParaRPr/>
          </a:p>
        </p:txBody>
      </p:sp>
      <p:sp>
        <p:nvSpPr>
          <p:cNvPr id="213"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extLst>
      <p:ext uri="{BB962C8B-B14F-4D97-AF65-F5344CB8AC3E}">
        <p14:creationId xmlns:p14="http://schemas.microsoft.com/office/powerpoint/2010/main" val="1574890847"/>
      </p:ext>
    </p:extLst>
  </p:cSld>
  <p:clrMapOvr>
    <a:masterClrMapping/>
  </p:clrMapOvr>
  <p:transition spd="med"/>
</p:sldLayout>
</file>

<file path=ppt/slideLayouts/slideLayout31.xml><?xml version="1.0" encoding="utf-8"?>
<p:sldLayout xmlns:a="http://schemas.openxmlformats.org/drawingml/2006/main" xmlns:r="http://schemas.openxmlformats.org/officeDocument/2006/relationships" xmlns:p="http://schemas.openxmlformats.org/presentationml/2006/main" type="tx">
  <p:cSld name="Imagen con título">
    <p:spTree>
      <p:nvGrpSpPr>
        <p:cNvPr id="1" name=""/>
        <p:cNvGrpSpPr/>
        <p:nvPr/>
      </p:nvGrpSpPr>
      <p:grpSpPr>
        <a:xfrm>
          <a:off x="0" y="0"/>
          <a:ext cx="0" cy="0"/>
          <a:chOff x="0" y="0"/>
          <a:chExt cx="0" cy="0"/>
        </a:xfrm>
      </p:grpSpPr>
      <p:sp>
        <p:nvSpPr>
          <p:cNvPr id="220" name="Title Text"/>
          <p:cNvSpPr txBox="1">
            <a:spLocks noGrp="1"/>
          </p:cNvSpPr>
          <p:nvPr>
            <p:ph type="title"/>
          </p:nvPr>
        </p:nvSpPr>
        <p:spPr>
          <a:xfrm>
            <a:off x="839788" y="457200"/>
            <a:ext cx="3932238" cy="1600200"/>
          </a:xfrm>
          <a:prstGeom prst="rect">
            <a:avLst/>
          </a:prstGeom>
        </p:spPr>
        <p:txBody>
          <a:bodyPr anchor="b"/>
          <a:lstStyle>
            <a:lvl1pPr>
              <a:defRPr sz="3200"/>
            </a:lvl1pPr>
          </a:lstStyle>
          <a:p>
            <a:r>
              <a:t>Title Text</a:t>
            </a:r>
          </a:p>
        </p:txBody>
      </p:sp>
      <p:sp>
        <p:nvSpPr>
          <p:cNvPr id="221" name="Marcador de posición de imagen 2"/>
          <p:cNvSpPr>
            <a:spLocks noGrp="1"/>
          </p:cNvSpPr>
          <p:nvPr>
            <p:ph type="pic" sz="half" idx="21"/>
          </p:nvPr>
        </p:nvSpPr>
        <p:spPr>
          <a:xfrm>
            <a:off x="5183187" y="987425"/>
            <a:ext cx="6172201" cy="4873626"/>
          </a:xfrm>
          <a:prstGeom prst="rect">
            <a:avLst/>
          </a:prstGeom>
        </p:spPr>
        <p:txBody>
          <a:bodyPr lIns="91439" rIns="91439">
            <a:noAutofit/>
          </a:bodyPr>
          <a:lstStyle/>
          <a:p>
            <a:endParaRPr/>
          </a:p>
        </p:txBody>
      </p:sp>
      <p:sp>
        <p:nvSpPr>
          <p:cNvPr id="222" name="Body Level One…"/>
          <p:cNvSpPr txBox="1">
            <a:spLocks noGrp="1"/>
          </p:cNvSpPr>
          <p:nvPr>
            <p:ph type="body" sz="quarter" idx="1"/>
          </p:nvPr>
        </p:nvSpPr>
        <p:spPr>
          <a:xfrm>
            <a:off x="839788" y="2057400"/>
            <a:ext cx="3932238"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223"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extLst>
      <p:ext uri="{BB962C8B-B14F-4D97-AF65-F5344CB8AC3E}">
        <p14:creationId xmlns:p14="http://schemas.microsoft.com/office/powerpoint/2010/main" val="3385360852"/>
      </p:ext>
    </p:extLst>
  </p:cSld>
  <p:clrMapOvr>
    <a:masterClrMapping/>
  </p:clrMapOvr>
  <p:transition spd="med"/>
</p:sldLayout>
</file>

<file path=ppt/slideLayouts/slideLayout32.xml><?xml version="1.0" encoding="utf-8"?>
<p:sldLayout xmlns:a="http://schemas.openxmlformats.org/drawingml/2006/main" xmlns:r="http://schemas.openxmlformats.org/officeDocument/2006/relationships" xmlns:p="http://schemas.openxmlformats.org/presentationml/2006/main" type="tx">
  <p:cSld name="En blanco">
    <p:spTree>
      <p:nvGrpSpPr>
        <p:cNvPr id="1" name=""/>
        <p:cNvGrpSpPr/>
        <p:nvPr/>
      </p:nvGrpSpPr>
      <p:grpSpPr>
        <a:xfrm>
          <a:off x="0" y="0"/>
          <a:ext cx="0" cy="0"/>
          <a:chOff x="0" y="0"/>
          <a:chExt cx="0" cy="0"/>
        </a:xfrm>
      </p:grpSpPr>
      <p:sp>
        <p:nvSpPr>
          <p:cNvPr id="203" name="Slide Number"/>
          <p:cNvSpPr txBox="1">
            <a:spLocks noGrp="1"/>
          </p:cNvSpPr>
          <p:nvPr>
            <p:ph type="sldNum" sz="quarter" idx="2"/>
          </p:nvPr>
        </p:nvSpPr>
        <p:spPr>
          <a:prstGeom prst="rect">
            <a:avLst/>
          </a:prstGeom>
        </p:spPr>
        <p:txBody>
          <a:bodyPr/>
          <a:lstStyle/>
          <a:p>
            <a:fld id="{86CB4B4D-7CA3-9044-876B-883B54F8677D}" type="slidenum">
              <a:t>‹Nº›</a:t>
            </a:fld>
            <a:endParaRPr/>
          </a:p>
        </p:txBody>
      </p:sp>
    </p:spTree>
    <p:extLst>
      <p:ext uri="{BB962C8B-B14F-4D97-AF65-F5344CB8AC3E}">
        <p14:creationId xmlns:p14="http://schemas.microsoft.com/office/powerpoint/2010/main" val="2032250803"/>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263D10E-5192-49FC-BEB2-335757A058E4}"/>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D148F16E-CE1D-4166-A99F-FE0375228027}"/>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7CF15599-33A0-4299-87D0-403F0075D326}"/>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05CA1ACE-3F2E-4738-BD8A-B40E5B934B78}"/>
              </a:ext>
            </a:extLst>
          </p:cNvPr>
          <p:cNvSpPr>
            <a:spLocks noGrp="1"/>
          </p:cNvSpPr>
          <p:nvPr>
            <p:ph type="dt" sz="half" idx="10"/>
          </p:nvPr>
        </p:nvSpPr>
        <p:spPr/>
        <p:txBody>
          <a:bodyPr/>
          <a:lstStyle/>
          <a:p>
            <a:fld id="{4EADC9CE-AB3E-4A0B-972D-6CE7D9A33755}" type="datetimeFigureOut">
              <a:rPr lang="es-MX" smtClean="0"/>
              <a:t>01/07/2021</a:t>
            </a:fld>
            <a:endParaRPr lang="es-MX"/>
          </a:p>
        </p:txBody>
      </p:sp>
      <p:sp>
        <p:nvSpPr>
          <p:cNvPr id="6" name="Marcador de pie de página 5">
            <a:extLst>
              <a:ext uri="{FF2B5EF4-FFF2-40B4-BE49-F238E27FC236}">
                <a16:creationId xmlns:a16="http://schemas.microsoft.com/office/drawing/2014/main" id="{697882F5-0CEC-458A-A731-696313AB2527}"/>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1BC770E7-9912-47E9-862A-FDA461670E8A}"/>
              </a:ext>
            </a:extLst>
          </p:cNvPr>
          <p:cNvSpPr>
            <a:spLocks noGrp="1"/>
          </p:cNvSpPr>
          <p:nvPr>
            <p:ph type="sldNum" sz="quarter" idx="12"/>
          </p:nvPr>
        </p:nvSpPr>
        <p:spPr/>
        <p:txBody>
          <a:bodyPr/>
          <a:lstStyle/>
          <a:p>
            <a:fld id="{7D8AD1AC-B6F6-4F3C-A11B-D86807353BDC}" type="slidenum">
              <a:rPr lang="es-MX" smtClean="0"/>
              <a:t>‹Nº›</a:t>
            </a:fld>
            <a:endParaRPr lang="es-MX"/>
          </a:p>
        </p:txBody>
      </p:sp>
    </p:spTree>
    <p:extLst>
      <p:ext uri="{BB962C8B-B14F-4D97-AF65-F5344CB8AC3E}">
        <p14:creationId xmlns:p14="http://schemas.microsoft.com/office/powerpoint/2010/main" val="1126120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BB0BEC-FDFB-4813-B6D3-5979EFF62656}"/>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777D4422-9673-4D48-8D2C-6B959E1B31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82E2CE93-2FC8-4295-8CDD-7A632A615563}"/>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3813E774-B9D5-4F0E-BD42-BB7CAEEBFFF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AEA49BEA-5D81-4F27-BABB-070CE593222E}"/>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D5D23005-AB0A-4F75-A99B-D45FD3DEFB0F}"/>
              </a:ext>
            </a:extLst>
          </p:cNvPr>
          <p:cNvSpPr>
            <a:spLocks noGrp="1"/>
          </p:cNvSpPr>
          <p:nvPr>
            <p:ph type="dt" sz="half" idx="10"/>
          </p:nvPr>
        </p:nvSpPr>
        <p:spPr/>
        <p:txBody>
          <a:bodyPr/>
          <a:lstStyle/>
          <a:p>
            <a:fld id="{4EADC9CE-AB3E-4A0B-972D-6CE7D9A33755}" type="datetimeFigureOut">
              <a:rPr lang="es-MX" smtClean="0"/>
              <a:t>01/07/2021</a:t>
            </a:fld>
            <a:endParaRPr lang="es-MX"/>
          </a:p>
        </p:txBody>
      </p:sp>
      <p:sp>
        <p:nvSpPr>
          <p:cNvPr id="8" name="Marcador de pie de página 7">
            <a:extLst>
              <a:ext uri="{FF2B5EF4-FFF2-40B4-BE49-F238E27FC236}">
                <a16:creationId xmlns:a16="http://schemas.microsoft.com/office/drawing/2014/main" id="{F4F03A4B-918C-4C45-88FD-BD9D18045780}"/>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2DCC2BF1-FD22-450C-BD79-E52D4B4756E0}"/>
              </a:ext>
            </a:extLst>
          </p:cNvPr>
          <p:cNvSpPr>
            <a:spLocks noGrp="1"/>
          </p:cNvSpPr>
          <p:nvPr>
            <p:ph type="sldNum" sz="quarter" idx="12"/>
          </p:nvPr>
        </p:nvSpPr>
        <p:spPr/>
        <p:txBody>
          <a:bodyPr/>
          <a:lstStyle/>
          <a:p>
            <a:fld id="{7D8AD1AC-B6F6-4F3C-A11B-D86807353BDC}" type="slidenum">
              <a:rPr lang="es-MX" smtClean="0"/>
              <a:t>‹Nº›</a:t>
            </a:fld>
            <a:endParaRPr lang="es-MX"/>
          </a:p>
        </p:txBody>
      </p:sp>
    </p:spTree>
    <p:extLst>
      <p:ext uri="{BB962C8B-B14F-4D97-AF65-F5344CB8AC3E}">
        <p14:creationId xmlns:p14="http://schemas.microsoft.com/office/powerpoint/2010/main" val="3634832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8D0C16-DB8F-4064-B771-48E569C2A5FF}"/>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E53F8FF2-79B4-4382-9C9F-AEE2C8A2760E}"/>
              </a:ext>
            </a:extLst>
          </p:cNvPr>
          <p:cNvSpPr>
            <a:spLocks noGrp="1"/>
          </p:cNvSpPr>
          <p:nvPr>
            <p:ph type="dt" sz="half" idx="10"/>
          </p:nvPr>
        </p:nvSpPr>
        <p:spPr/>
        <p:txBody>
          <a:bodyPr/>
          <a:lstStyle/>
          <a:p>
            <a:fld id="{4EADC9CE-AB3E-4A0B-972D-6CE7D9A33755}" type="datetimeFigureOut">
              <a:rPr lang="es-MX" smtClean="0"/>
              <a:t>01/07/2021</a:t>
            </a:fld>
            <a:endParaRPr lang="es-MX"/>
          </a:p>
        </p:txBody>
      </p:sp>
      <p:sp>
        <p:nvSpPr>
          <p:cNvPr id="4" name="Marcador de pie de página 3">
            <a:extLst>
              <a:ext uri="{FF2B5EF4-FFF2-40B4-BE49-F238E27FC236}">
                <a16:creationId xmlns:a16="http://schemas.microsoft.com/office/drawing/2014/main" id="{075A69CF-B3CB-407B-A428-DE0F2E12DAEE}"/>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560458BD-C0B0-42B6-8D72-DC5235A8B813}"/>
              </a:ext>
            </a:extLst>
          </p:cNvPr>
          <p:cNvSpPr>
            <a:spLocks noGrp="1"/>
          </p:cNvSpPr>
          <p:nvPr>
            <p:ph type="sldNum" sz="quarter" idx="12"/>
          </p:nvPr>
        </p:nvSpPr>
        <p:spPr/>
        <p:txBody>
          <a:bodyPr/>
          <a:lstStyle/>
          <a:p>
            <a:fld id="{7D8AD1AC-B6F6-4F3C-A11B-D86807353BDC}" type="slidenum">
              <a:rPr lang="es-MX" smtClean="0"/>
              <a:t>‹Nº›</a:t>
            </a:fld>
            <a:endParaRPr lang="es-MX"/>
          </a:p>
        </p:txBody>
      </p:sp>
    </p:spTree>
    <p:extLst>
      <p:ext uri="{BB962C8B-B14F-4D97-AF65-F5344CB8AC3E}">
        <p14:creationId xmlns:p14="http://schemas.microsoft.com/office/powerpoint/2010/main" val="11488929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B31D206D-A948-4123-B9A1-A3E9FF3EAD07}"/>
              </a:ext>
            </a:extLst>
          </p:cNvPr>
          <p:cNvSpPr>
            <a:spLocks noGrp="1"/>
          </p:cNvSpPr>
          <p:nvPr>
            <p:ph type="dt" sz="half" idx="10"/>
          </p:nvPr>
        </p:nvSpPr>
        <p:spPr/>
        <p:txBody>
          <a:bodyPr/>
          <a:lstStyle/>
          <a:p>
            <a:fld id="{4EADC9CE-AB3E-4A0B-972D-6CE7D9A33755}" type="datetimeFigureOut">
              <a:rPr lang="es-MX" smtClean="0"/>
              <a:t>01/07/2021</a:t>
            </a:fld>
            <a:endParaRPr lang="es-MX"/>
          </a:p>
        </p:txBody>
      </p:sp>
      <p:sp>
        <p:nvSpPr>
          <p:cNvPr id="3" name="Marcador de pie de página 2">
            <a:extLst>
              <a:ext uri="{FF2B5EF4-FFF2-40B4-BE49-F238E27FC236}">
                <a16:creationId xmlns:a16="http://schemas.microsoft.com/office/drawing/2014/main" id="{BF060875-D156-4659-B0A7-33AF3A11DAE9}"/>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44954BC5-391F-49F2-B912-10180062C5FF}"/>
              </a:ext>
            </a:extLst>
          </p:cNvPr>
          <p:cNvSpPr>
            <a:spLocks noGrp="1"/>
          </p:cNvSpPr>
          <p:nvPr>
            <p:ph type="sldNum" sz="quarter" idx="12"/>
          </p:nvPr>
        </p:nvSpPr>
        <p:spPr/>
        <p:txBody>
          <a:bodyPr/>
          <a:lstStyle/>
          <a:p>
            <a:fld id="{7D8AD1AC-B6F6-4F3C-A11B-D86807353BDC}" type="slidenum">
              <a:rPr lang="es-MX" smtClean="0"/>
              <a:t>‹Nº›</a:t>
            </a:fld>
            <a:endParaRPr lang="es-MX"/>
          </a:p>
        </p:txBody>
      </p:sp>
    </p:spTree>
    <p:extLst>
      <p:ext uri="{BB962C8B-B14F-4D97-AF65-F5344CB8AC3E}">
        <p14:creationId xmlns:p14="http://schemas.microsoft.com/office/powerpoint/2010/main" val="1281505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A3954D-6F9C-4AFC-A5CF-904B0D0168E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64B67AEF-E181-49D4-BF70-7C6C8AFEA9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10F69EE4-8684-47D6-B324-9098914C5E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CDFF1AF-DC59-4E15-89C8-D9D0E4340034}"/>
              </a:ext>
            </a:extLst>
          </p:cNvPr>
          <p:cNvSpPr>
            <a:spLocks noGrp="1"/>
          </p:cNvSpPr>
          <p:nvPr>
            <p:ph type="dt" sz="half" idx="10"/>
          </p:nvPr>
        </p:nvSpPr>
        <p:spPr/>
        <p:txBody>
          <a:bodyPr/>
          <a:lstStyle/>
          <a:p>
            <a:fld id="{4EADC9CE-AB3E-4A0B-972D-6CE7D9A33755}" type="datetimeFigureOut">
              <a:rPr lang="es-MX" smtClean="0"/>
              <a:t>01/07/2021</a:t>
            </a:fld>
            <a:endParaRPr lang="es-MX"/>
          </a:p>
        </p:txBody>
      </p:sp>
      <p:sp>
        <p:nvSpPr>
          <p:cNvPr id="6" name="Marcador de pie de página 5">
            <a:extLst>
              <a:ext uri="{FF2B5EF4-FFF2-40B4-BE49-F238E27FC236}">
                <a16:creationId xmlns:a16="http://schemas.microsoft.com/office/drawing/2014/main" id="{795030A6-4015-4CC3-A9D9-BC309F7FB043}"/>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529FFF4-46BA-4A9C-8418-5892EEEAC9ED}"/>
              </a:ext>
            </a:extLst>
          </p:cNvPr>
          <p:cNvSpPr>
            <a:spLocks noGrp="1"/>
          </p:cNvSpPr>
          <p:nvPr>
            <p:ph type="sldNum" sz="quarter" idx="12"/>
          </p:nvPr>
        </p:nvSpPr>
        <p:spPr/>
        <p:txBody>
          <a:bodyPr/>
          <a:lstStyle/>
          <a:p>
            <a:fld id="{7D8AD1AC-B6F6-4F3C-A11B-D86807353BDC}" type="slidenum">
              <a:rPr lang="es-MX" smtClean="0"/>
              <a:t>‹Nº›</a:t>
            </a:fld>
            <a:endParaRPr lang="es-MX"/>
          </a:p>
        </p:txBody>
      </p:sp>
    </p:spTree>
    <p:extLst>
      <p:ext uri="{BB962C8B-B14F-4D97-AF65-F5344CB8AC3E}">
        <p14:creationId xmlns:p14="http://schemas.microsoft.com/office/powerpoint/2010/main" val="383461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2D51B4-5867-4784-AB9D-14DB0309964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D6D6ABBC-DC2B-42B3-B944-E7E822C2BE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9C5F51E3-BF16-4439-AEDB-7C5F9A496B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9F9A55C-E61D-4874-B7C7-CB23CE9B67BC}"/>
              </a:ext>
            </a:extLst>
          </p:cNvPr>
          <p:cNvSpPr>
            <a:spLocks noGrp="1"/>
          </p:cNvSpPr>
          <p:nvPr>
            <p:ph type="dt" sz="half" idx="10"/>
          </p:nvPr>
        </p:nvSpPr>
        <p:spPr/>
        <p:txBody>
          <a:bodyPr/>
          <a:lstStyle/>
          <a:p>
            <a:fld id="{4EADC9CE-AB3E-4A0B-972D-6CE7D9A33755}" type="datetimeFigureOut">
              <a:rPr lang="es-MX" smtClean="0"/>
              <a:t>01/07/2021</a:t>
            </a:fld>
            <a:endParaRPr lang="es-MX"/>
          </a:p>
        </p:txBody>
      </p:sp>
      <p:sp>
        <p:nvSpPr>
          <p:cNvPr id="6" name="Marcador de pie de página 5">
            <a:extLst>
              <a:ext uri="{FF2B5EF4-FFF2-40B4-BE49-F238E27FC236}">
                <a16:creationId xmlns:a16="http://schemas.microsoft.com/office/drawing/2014/main" id="{D4B44157-4B5F-47D2-94A8-CE084B258E5A}"/>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C0DAB00F-ED14-409C-A6AF-19F95BE8DF08}"/>
              </a:ext>
            </a:extLst>
          </p:cNvPr>
          <p:cNvSpPr>
            <a:spLocks noGrp="1"/>
          </p:cNvSpPr>
          <p:nvPr>
            <p:ph type="sldNum" sz="quarter" idx="12"/>
          </p:nvPr>
        </p:nvSpPr>
        <p:spPr/>
        <p:txBody>
          <a:bodyPr/>
          <a:lstStyle/>
          <a:p>
            <a:fld id="{7D8AD1AC-B6F6-4F3C-A11B-D86807353BDC}" type="slidenum">
              <a:rPr lang="es-MX" smtClean="0"/>
              <a:t>‹Nº›</a:t>
            </a:fld>
            <a:endParaRPr lang="es-MX"/>
          </a:p>
        </p:txBody>
      </p:sp>
    </p:spTree>
    <p:extLst>
      <p:ext uri="{BB962C8B-B14F-4D97-AF65-F5344CB8AC3E}">
        <p14:creationId xmlns:p14="http://schemas.microsoft.com/office/powerpoint/2010/main" val="34856005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3C1223AC-9552-46DB-84CB-11269B8BBC4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F387B845-6268-46C7-89BB-18660F2362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80719B3D-8CFC-4CBE-AC8C-1380D0955B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ADC9CE-AB3E-4A0B-972D-6CE7D9A33755}" type="datetimeFigureOut">
              <a:rPr lang="es-MX" smtClean="0"/>
              <a:t>01/07/2021</a:t>
            </a:fld>
            <a:endParaRPr lang="es-MX"/>
          </a:p>
        </p:txBody>
      </p:sp>
      <p:sp>
        <p:nvSpPr>
          <p:cNvPr id="5" name="Marcador de pie de página 4">
            <a:extLst>
              <a:ext uri="{FF2B5EF4-FFF2-40B4-BE49-F238E27FC236}">
                <a16:creationId xmlns:a16="http://schemas.microsoft.com/office/drawing/2014/main" id="{1D492E6B-ACF5-4FC3-8C43-D7CF10BEDB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EAF9F4AA-79A8-4B19-B13A-F90BB0C35E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8AD1AC-B6F6-4F3C-A11B-D86807353BDC}" type="slidenum">
              <a:rPr lang="es-MX" smtClean="0"/>
              <a:t>‹Nº›</a:t>
            </a:fld>
            <a:endParaRPr lang="es-MX"/>
          </a:p>
        </p:txBody>
      </p:sp>
    </p:spTree>
    <p:extLst>
      <p:ext uri="{BB962C8B-B14F-4D97-AF65-F5344CB8AC3E}">
        <p14:creationId xmlns:p14="http://schemas.microsoft.com/office/powerpoint/2010/main" val="28325495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365126"/>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ctr">
            <a:normAutofit/>
          </a:bodyPr>
          <a:lstStyle/>
          <a:p>
            <a:r>
              <a:t>Title Text</a:t>
            </a:r>
          </a:p>
        </p:txBody>
      </p:sp>
      <p:sp>
        <p:nvSpPr>
          <p:cNvPr id="3" name="Body Level One…"/>
          <p:cNvSpPr txBox="1">
            <a:spLocks noGrp="1"/>
          </p:cNvSpPr>
          <p:nvPr>
            <p:ph type="body" idx="1"/>
          </p:nvPr>
        </p:nvSpPr>
        <p:spPr>
          <a:xfrm>
            <a:off x="838200" y="1825625"/>
            <a:ext cx="10515600" cy="43513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10863924" y="6354247"/>
            <a:ext cx="489876" cy="369332"/>
          </a:xfrm>
          <a:prstGeom prst="rect">
            <a:avLst/>
          </a:prstGeom>
          <a:ln w="12700">
            <a:miter lim="400000"/>
          </a:ln>
        </p:spPr>
        <p:txBody>
          <a:bodyPr wrap="none" lIns="45719" rIns="45719" anchor="ctr">
            <a:spAutoFit/>
          </a:bodyPr>
          <a:lstStyle>
            <a:lvl1pPr algn="r">
              <a:defRPr>
                <a:solidFill>
                  <a:srgbClr val="888888"/>
                </a:solidFill>
                <a:latin typeface="Calibri Light"/>
                <a:ea typeface="Calibri Light"/>
                <a:cs typeface="Calibri Light"/>
                <a:sym typeface="Calibri Light"/>
              </a:defRPr>
            </a:lvl1pPr>
          </a:lstStyle>
          <a:p>
            <a:fld id="{86CB4B4D-7CA3-9044-876B-883B54F8677D}" type="slidenum">
              <a:t>‹Nº›</a:t>
            </a:fld>
            <a:endParaRPr/>
          </a:p>
        </p:txBody>
      </p:sp>
    </p:spTree>
    <p:extLst>
      <p:ext uri="{BB962C8B-B14F-4D97-AF65-F5344CB8AC3E}">
        <p14:creationId xmlns:p14="http://schemas.microsoft.com/office/powerpoint/2010/main" val="25324376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Light"/>
          <a:ea typeface="Calibri Light"/>
          <a:cs typeface="Calibri Light"/>
          <a:sym typeface="Calibri Light"/>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Light"/>
          <a:ea typeface="Calibri Light"/>
          <a:cs typeface="Calibri Light"/>
          <a:sym typeface="Calibri Light"/>
        </a:defRPr>
      </a:lvl2pPr>
      <a:lvl3pPr marL="1234440" marR="0" indent="-32004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Light"/>
          <a:ea typeface="Calibri Light"/>
          <a:cs typeface="Calibri Light"/>
          <a:sym typeface="Calibri Light"/>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Light"/>
          <a:ea typeface="Calibri Light"/>
          <a:cs typeface="Calibri Light"/>
          <a:sym typeface="Calibri Light"/>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Light"/>
          <a:ea typeface="Calibri Light"/>
          <a:cs typeface="Calibri Light"/>
          <a:sym typeface="Calibri Light"/>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Light"/>
          <a:ea typeface="Calibri Light"/>
          <a:cs typeface="Calibri Light"/>
          <a:sym typeface="Calibri Light"/>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Light"/>
          <a:ea typeface="Calibri Light"/>
          <a:cs typeface="Calibri Light"/>
          <a:sym typeface="Calibri Light"/>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Light"/>
          <a:ea typeface="Calibri Light"/>
          <a:cs typeface="Calibri Light"/>
          <a:sym typeface="Calibri Light"/>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Calibri Light"/>
          <a:ea typeface="Calibri Light"/>
          <a:cs typeface="Calibri Light"/>
          <a:sym typeface="Calibri Light"/>
        </a:defRPr>
      </a:lvl9pPr>
    </p:bodyStyle>
    <p:otherStyle>
      <a:lvl1pPr marL="0" marR="0" indent="0" algn="r" defTabSz="121916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Light"/>
        </a:defRPr>
      </a:lvl1pPr>
      <a:lvl2pPr marL="0" marR="0" indent="0" algn="r" defTabSz="121916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Light"/>
        </a:defRPr>
      </a:lvl2pPr>
      <a:lvl3pPr marL="0" marR="0" indent="0" algn="r" defTabSz="121916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Light"/>
        </a:defRPr>
      </a:lvl3pPr>
      <a:lvl4pPr marL="0" marR="0" indent="0" algn="r" defTabSz="121916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Light"/>
        </a:defRPr>
      </a:lvl4pPr>
      <a:lvl5pPr marL="0" marR="0" indent="0" algn="r" defTabSz="121916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Light"/>
        </a:defRPr>
      </a:lvl5pPr>
      <a:lvl6pPr marL="0" marR="0" indent="0" algn="r" defTabSz="121916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Light"/>
        </a:defRPr>
      </a:lvl6pPr>
      <a:lvl7pPr marL="0" marR="0" indent="0" algn="r" defTabSz="121916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Light"/>
        </a:defRPr>
      </a:lvl7pPr>
      <a:lvl8pPr marL="0" marR="0" indent="0" algn="r" defTabSz="121916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Light"/>
        </a:defRPr>
      </a:lvl8pPr>
      <a:lvl9pPr marL="0" marR="0" indent="0" algn="r" defTabSz="1219169"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jp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2.png"/><Relationship Id="rId7" Type="http://schemas.openxmlformats.org/officeDocument/2006/relationships/diagramQuickStyle" Target="../diagrams/quickStyle2.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4.png"/><Relationship Id="rId9" Type="http://schemas.microsoft.com/office/2007/relationships/diagramDrawing" Target="../diagrams/drawing2.xml"/></Relationships>
</file>

<file path=ppt/slides/_rels/slide12.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image" Target="../media/image2.png"/><Relationship Id="rId7" Type="http://schemas.openxmlformats.org/officeDocument/2006/relationships/diagramQuickStyle" Target="../diagrams/quickStyle3.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Layout" Target="../diagrams/layout3.xml"/><Relationship Id="rId5" Type="http://schemas.openxmlformats.org/officeDocument/2006/relationships/diagramData" Target="../diagrams/data3.xml"/><Relationship Id="rId4" Type="http://schemas.openxmlformats.org/officeDocument/2006/relationships/image" Target="../media/image4.png"/><Relationship Id="rId9" Type="http://schemas.microsoft.com/office/2007/relationships/diagramDrawing" Target="../diagrams/drawing3.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image" Target="../media/image2.png"/><Relationship Id="rId7" Type="http://schemas.openxmlformats.org/officeDocument/2006/relationships/diagramQuickStyle" Target="../diagrams/quickStyle4.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Layout" Target="../diagrams/layout4.xml"/><Relationship Id="rId11" Type="http://schemas.openxmlformats.org/officeDocument/2006/relationships/image" Target="../media/image14.png"/><Relationship Id="rId5" Type="http://schemas.openxmlformats.org/officeDocument/2006/relationships/diagramData" Target="../diagrams/data4.xml"/><Relationship Id="rId10" Type="http://schemas.openxmlformats.org/officeDocument/2006/relationships/image" Target="../media/image13.png"/><Relationship Id="rId4" Type="http://schemas.openxmlformats.org/officeDocument/2006/relationships/image" Target="../media/image4.png"/><Relationship Id="rId9" Type="http://schemas.microsoft.com/office/2007/relationships/diagramDrawing" Target="../diagrams/drawing4.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image" Target="../media/image2.png"/><Relationship Id="rId7" Type="http://schemas.openxmlformats.org/officeDocument/2006/relationships/diagramQuickStyle" Target="../diagrams/quickStyle5.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Layout" Target="../diagrams/layout5.xml"/><Relationship Id="rId5" Type="http://schemas.openxmlformats.org/officeDocument/2006/relationships/diagramData" Target="../diagrams/data5.xml"/><Relationship Id="rId4" Type="http://schemas.openxmlformats.org/officeDocument/2006/relationships/image" Target="../media/image4.png"/><Relationship Id="rId9" Type="http://schemas.microsoft.com/office/2007/relationships/diagramDrawing" Target="../diagrams/drawing5.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6.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image" Target="../media/image6.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7.jp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10.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7.jp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2" name="mattertalent._portada.jpg" descr="mattertalent._portada.jpg"/>
          <p:cNvPicPr>
            <a:picLocks noChangeAspect="1"/>
          </p:cNvPicPr>
          <p:nvPr/>
        </p:nvPicPr>
        <p:blipFill>
          <a:blip r:embed="rId2"/>
          <a:stretch>
            <a:fillRect/>
          </a:stretch>
        </p:blipFill>
        <p:spPr>
          <a:xfrm>
            <a:off x="0" y="0"/>
            <a:ext cx="12192000" cy="6858000"/>
          </a:xfrm>
          <a:prstGeom prst="rect">
            <a:avLst/>
          </a:prstGeom>
          <a:ln w="12700">
            <a:miter lim="400000"/>
          </a:ln>
        </p:spPr>
      </p:pic>
      <p:pic>
        <p:nvPicPr>
          <p:cNvPr id="233" name="Image" descr="Image"/>
          <p:cNvPicPr>
            <a:picLocks noChangeAspect="1"/>
          </p:cNvPicPr>
          <p:nvPr/>
        </p:nvPicPr>
        <p:blipFill>
          <a:blip r:embed="rId3"/>
          <a:stretch>
            <a:fillRect/>
          </a:stretch>
        </p:blipFill>
        <p:spPr>
          <a:xfrm>
            <a:off x="4554714" y="1921565"/>
            <a:ext cx="3082571" cy="2399021"/>
          </a:xfrm>
          <a:prstGeom prst="rect">
            <a:avLst/>
          </a:prstGeom>
          <a:ln w="12700">
            <a:miter lim="400000"/>
          </a:ln>
        </p:spPr>
      </p:pic>
      <p:sp>
        <p:nvSpPr>
          <p:cNvPr id="4" name="TECHNOLOGY">
            <a:extLst>
              <a:ext uri="{FF2B5EF4-FFF2-40B4-BE49-F238E27FC236}">
                <a16:creationId xmlns:a16="http://schemas.microsoft.com/office/drawing/2014/main" id="{E01C6042-2968-4DAE-883B-B37B8E332ACD}"/>
              </a:ext>
            </a:extLst>
          </p:cNvPr>
          <p:cNvSpPr txBox="1"/>
          <p:nvPr/>
        </p:nvSpPr>
        <p:spPr>
          <a:xfrm>
            <a:off x="2999027" y="4680467"/>
            <a:ext cx="6194003" cy="7745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0" marR="0" lvl="0" indent="0" algn="ctr" defTabSz="1219169" rtl="0" eaLnBrk="1" fontAlgn="auto" latinLnBrk="0" hangingPunct="0">
              <a:lnSpc>
                <a:spcPct val="100000"/>
              </a:lnSpc>
              <a:spcBef>
                <a:spcPts val="0"/>
              </a:spcBef>
              <a:spcAft>
                <a:spcPts val="0"/>
              </a:spcAft>
              <a:buClrTx/>
              <a:buSzTx/>
              <a:buFontTx/>
              <a:buNone/>
              <a:tabLst/>
              <a:defRPr sz="4700">
                <a:solidFill>
                  <a:srgbClr val="FFFFFF"/>
                </a:solidFill>
                <a:latin typeface="Avenir Book"/>
                <a:ea typeface="Avenir Book"/>
                <a:cs typeface="Avenir Book"/>
                <a:sym typeface="Avenir Book"/>
              </a:defRPr>
            </a:pPr>
            <a:r>
              <a:rPr kumimoji="0" lang="es-MX" sz="2350" b="0" i="0" u="none" strike="noStrike" kern="0" cap="none" spc="0" normalizeH="0" baseline="0" noProof="0" dirty="0">
                <a:ln>
                  <a:noFill/>
                </a:ln>
                <a:solidFill>
                  <a:srgbClr val="FFFFFF"/>
                </a:solidFill>
                <a:effectLst/>
                <a:uLnTx/>
                <a:uFillTx/>
                <a:latin typeface="Avenir Book"/>
                <a:ea typeface="Avenir Black"/>
                <a:cs typeface="Avenir Black"/>
                <a:sym typeface="Avenir Book"/>
              </a:rPr>
              <a:t>Reporte de hallazgos modelo predictivo de talento</a:t>
            </a:r>
          </a:p>
          <a:p>
            <a:pPr marL="0" marR="0" lvl="0" indent="0" algn="ctr" defTabSz="1219169" rtl="0" eaLnBrk="1" fontAlgn="auto" latinLnBrk="0" hangingPunct="0">
              <a:lnSpc>
                <a:spcPct val="100000"/>
              </a:lnSpc>
              <a:spcBef>
                <a:spcPts val="0"/>
              </a:spcBef>
              <a:spcAft>
                <a:spcPts val="0"/>
              </a:spcAft>
              <a:buClrTx/>
              <a:buSzTx/>
              <a:buFontTx/>
              <a:buNone/>
              <a:tabLst/>
              <a:defRPr sz="4700">
                <a:solidFill>
                  <a:srgbClr val="FFFFFF"/>
                </a:solidFill>
                <a:latin typeface="Avenir Book"/>
                <a:ea typeface="Avenir Book"/>
                <a:cs typeface="Avenir Book"/>
                <a:sym typeface="Avenir Book"/>
              </a:defRPr>
            </a:pPr>
            <a:r>
              <a:rPr lang="es-MX" sz="2350" kern="0" dirty="0">
                <a:solidFill>
                  <a:srgbClr val="FFFFFF"/>
                </a:solidFill>
                <a:latin typeface="Avenir Book"/>
                <a:ea typeface="Avenir Black"/>
                <a:cs typeface="Avenir Black"/>
                <a:sym typeface="Avenir Book"/>
              </a:rPr>
              <a:t>Preparado para Nestlé</a:t>
            </a:r>
            <a:endParaRPr kumimoji="0" sz="2350" b="0" i="0" u="none" strike="noStrike" kern="0" cap="none" spc="0" normalizeH="0" baseline="0" noProof="0" dirty="0">
              <a:ln>
                <a:noFill/>
              </a:ln>
              <a:solidFill>
                <a:srgbClr val="FFFFFF"/>
              </a:solidFill>
              <a:effectLst/>
              <a:uLnTx/>
              <a:uFillTx/>
              <a:latin typeface="Avenir Black"/>
              <a:ea typeface="Avenir Black"/>
              <a:cs typeface="Avenir Black"/>
              <a:sym typeface="Avenir Black"/>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iterate>
                                    <p:tmAbs val="0"/>
                                  </p:iterate>
                                  <p:childTnLst>
                                    <p:set>
                                      <p:cBhvr>
                                        <p:cTn id="6" fill="hold"/>
                                        <p:tgtEl>
                                          <p:spTgt spid="4"/>
                                        </p:tgtEl>
                                        <p:attrNameLst>
                                          <p:attrName>style.visibility</p:attrName>
                                        </p:attrNameLst>
                                      </p:cBhvr>
                                      <p:to>
                                        <p:strVal val="visible"/>
                                      </p:to>
                                    </p:set>
                                    <p:animEffect transition="in" filter="wipe(left)">
                                      <p:cBhvr>
                                        <p:cTn id="7"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descr="Image">
            <a:extLst>
              <a:ext uri="{FF2B5EF4-FFF2-40B4-BE49-F238E27FC236}">
                <a16:creationId xmlns:a16="http://schemas.microsoft.com/office/drawing/2014/main" id="{878A4D77-1166-4669-8B6D-89C90CF1538E}"/>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7" name="Image" descr="Image">
            <a:extLst>
              <a:ext uri="{FF2B5EF4-FFF2-40B4-BE49-F238E27FC236}">
                <a16:creationId xmlns:a16="http://schemas.microsoft.com/office/drawing/2014/main" id="{A982B8DB-9517-4577-9475-87F19E04FEB5}"/>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8" name="Picture 2">
            <a:extLst>
              <a:ext uri="{FF2B5EF4-FFF2-40B4-BE49-F238E27FC236}">
                <a16:creationId xmlns:a16="http://schemas.microsoft.com/office/drawing/2014/main" id="{0E59195C-E95A-4BF4-BE68-AD488E22E5F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CC06FA7B-7B16-4A9F-BE10-F725F92F06DB}"/>
              </a:ext>
            </a:extLst>
          </p:cNvPr>
          <p:cNvSpPr>
            <a:spLocks noGrp="1"/>
          </p:cNvSpPr>
          <p:nvPr>
            <p:ph type="title"/>
          </p:nvPr>
        </p:nvSpPr>
        <p:spPr>
          <a:xfrm>
            <a:off x="2715064" y="365125"/>
            <a:ext cx="8638735" cy="1325563"/>
          </a:xfrm>
        </p:spPr>
        <p:txBody>
          <a:bodyPr/>
          <a:lstStyle/>
          <a:p>
            <a:r>
              <a:rPr lang="es-MX" dirty="0">
                <a:latin typeface="Avenir Book"/>
              </a:rPr>
              <a:t>Comparativo de resultados</a:t>
            </a:r>
          </a:p>
        </p:txBody>
      </p:sp>
      <p:sp>
        <p:nvSpPr>
          <p:cNvPr id="3" name="Marcador de contenido 2">
            <a:extLst>
              <a:ext uri="{FF2B5EF4-FFF2-40B4-BE49-F238E27FC236}">
                <a16:creationId xmlns:a16="http://schemas.microsoft.com/office/drawing/2014/main" id="{B7D9723F-E81E-49FC-9234-1F24B59D8A2C}"/>
              </a:ext>
            </a:extLst>
          </p:cNvPr>
          <p:cNvSpPr>
            <a:spLocks noGrp="1"/>
          </p:cNvSpPr>
          <p:nvPr>
            <p:ph idx="1"/>
          </p:nvPr>
        </p:nvSpPr>
        <p:spPr/>
        <p:txBody>
          <a:bodyPr>
            <a:normAutofit/>
          </a:bodyPr>
          <a:lstStyle/>
          <a:p>
            <a:pPr marL="0" indent="0">
              <a:buNone/>
            </a:pPr>
            <a:r>
              <a:rPr lang="es-MX" sz="2000" dirty="0">
                <a:latin typeface="Avenir Book"/>
              </a:rPr>
              <a:t>El último paso del modelo fue comparar los 2 modelos (indicador de talento + influencia de las variables) para empatar coincidencias.</a:t>
            </a:r>
          </a:p>
          <a:p>
            <a:pPr marL="0" indent="0">
              <a:buNone/>
            </a:pPr>
            <a:endParaRPr lang="es-MX" sz="2000" dirty="0">
              <a:latin typeface="Avenir Book"/>
            </a:endParaRPr>
          </a:p>
          <a:p>
            <a:pPr marL="0" indent="0">
              <a:buNone/>
            </a:pPr>
            <a:r>
              <a:rPr lang="es-MX" sz="2000" b="1" dirty="0">
                <a:latin typeface="Avenir Book"/>
              </a:rPr>
              <a:t>La validez estadística combinada del modelo es de 80%</a:t>
            </a:r>
          </a:p>
          <a:p>
            <a:pPr marL="0" indent="0">
              <a:buNone/>
            </a:pPr>
            <a:r>
              <a:rPr lang="es-MX" sz="2000" dirty="0">
                <a:latin typeface="Avenir Book"/>
              </a:rPr>
              <a:t>La importancia destaca en comparar los resultados de los modelos con los resultados de 9 box de potencial y desempeño. Para poder identificar talento que no se está identificando en este momento y para poder reconocer cuartiles dentro del grupo de 2/2 y tomar decisiones de desarrollo de este grupo, siendo el 90% de la población.</a:t>
            </a:r>
          </a:p>
        </p:txBody>
      </p:sp>
      <p:sp>
        <p:nvSpPr>
          <p:cNvPr id="5" name="Elipse 4">
            <a:extLst>
              <a:ext uri="{FF2B5EF4-FFF2-40B4-BE49-F238E27FC236}">
                <a16:creationId xmlns:a16="http://schemas.microsoft.com/office/drawing/2014/main" id="{D953792B-F56A-4721-8A90-7906B7D2E12E}"/>
              </a:ext>
            </a:extLst>
          </p:cNvPr>
          <p:cNvSpPr/>
          <p:nvPr/>
        </p:nvSpPr>
        <p:spPr>
          <a:xfrm>
            <a:off x="838200" y="489073"/>
            <a:ext cx="1077665" cy="1077665"/>
          </a:xfrm>
          <a:prstGeom prst="ellipse">
            <a:avLst/>
          </a:prstGeom>
          <a:blipFill>
            <a:blip r:embed="rId5"/>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Tree>
    <p:extLst>
      <p:ext uri="{BB962C8B-B14F-4D97-AF65-F5344CB8AC3E}">
        <p14:creationId xmlns:p14="http://schemas.microsoft.com/office/powerpoint/2010/main" val="25001115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descr="Image">
            <a:extLst>
              <a:ext uri="{FF2B5EF4-FFF2-40B4-BE49-F238E27FC236}">
                <a16:creationId xmlns:a16="http://schemas.microsoft.com/office/drawing/2014/main" id="{17BA1C59-7724-4B0A-9EF8-DB3C36F0C698}"/>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6" name="Image" descr="Image">
            <a:extLst>
              <a:ext uri="{FF2B5EF4-FFF2-40B4-BE49-F238E27FC236}">
                <a16:creationId xmlns:a16="http://schemas.microsoft.com/office/drawing/2014/main" id="{1F07546B-40F2-4FCF-85E5-7A8F8855CA30}"/>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7" name="Picture 2">
            <a:extLst>
              <a:ext uri="{FF2B5EF4-FFF2-40B4-BE49-F238E27FC236}">
                <a16:creationId xmlns:a16="http://schemas.microsoft.com/office/drawing/2014/main" id="{41E2A676-D530-4BBB-81DB-DA061200CF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A3724EBC-BEF4-46FF-A928-DECA905C973E}"/>
              </a:ext>
            </a:extLst>
          </p:cNvPr>
          <p:cNvSpPr>
            <a:spLocks noGrp="1"/>
          </p:cNvSpPr>
          <p:nvPr>
            <p:ph type="title"/>
          </p:nvPr>
        </p:nvSpPr>
        <p:spPr>
          <a:xfrm>
            <a:off x="950741" y="500062"/>
            <a:ext cx="10515600" cy="1325563"/>
          </a:xfrm>
        </p:spPr>
        <p:txBody>
          <a:bodyPr>
            <a:noAutofit/>
          </a:bodyPr>
          <a:lstStyle/>
          <a:p>
            <a:r>
              <a:rPr lang="es-MX" sz="2400" dirty="0">
                <a:latin typeface="Avenir Book"/>
              </a:rPr>
              <a:t>3 niveles de analíticos. Al utilizar el modelo de machine </a:t>
            </a:r>
            <a:r>
              <a:rPr lang="es-MX" sz="2400" dirty="0" err="1">
                <a:latin typeface="Avenir Book"/>
              </a:rPr>
              <a:t>learning</a:t>
            </a:r>
            <a:r>
              <a:rPr lang="es-MX" sz="2400" dirty="0">
                <a:latin typeface="Avenir Book"/>
              </a:rPr>
              <a:t> SHAP, Nestlé ahora tiene información para ver talento desde los 3 niveles analíticos.</a:t>
            </a:r>
          </a:p>
        </p:txBody>
      </p:sp>
      <p:graphicFrame>
        <p:nvGraphicFramePr>
          <p:cNvPr id="4" name="Marcador de contenido 3">
            <a:extLst>
              <a:ext uri="{FF2B5EF4-FFF2-40B4-BE49-F238E27FC236}">
                <a16:creationId xmlns:a16="http://schemas.microsoft.com/office/drawing/2014/main" id="{200BE0C9-76D6-41A8-A726-83FC44355C19}"/>
              </a:ext>
            </a:extLst>
          </p:cNvPr>
          <p:cNvGraphicFramePr>
            <a:graphicFrameLocks noGrp="1"/>
          </p:cNvGraphicFramePr>
          <p:nvPr>
            <p:ph idx="1"/>
            <p:extLst>
              <p:ext uri="{D42A27DB-BD31-4B8C-83A1-F6EECF244321}">
                <p14:modId xmlns:p14="http://schemas.microsoft.com/office/powerpoint/2010/main" val="3448418390"/>
              </p:ext>
            </p:extLst>
          </p:nvPr>
        </p:nvGraphicFramePr>
        <p:xfrm>
          <a:off x="1908310" y="2145628"/>
          <a:ext cx="9666901" cy="339777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289127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CBC0ECAD-455E-44C3-BFEB-AAA0DBA2176B}"/>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5" name="Image" descr="Image">
            <a:extLst>
              <a:ext uri="{FF2B5EF4-FFF2-40B4-BE49-F238E27FC236}">
                <a16:creationId xmlns:a16="http://schemas.microsoft.com/office/drawing/2014/main" id="{1055D0D5-F911-4339-B295-0BF410CE6DEC}"/>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6" name="Picture 2">
            <a:extLst>
              <a:ext uri="{FF2B5EF4-FFF2-40B4-BE49-F238E27FC236}">
                <a16:creationId xmlns:a16="http://schemas.microsoft.com/office/drawing/2014/main" id="{1C3C3E2B-F594-40DC-A084-6D27ACAC638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54FED423-E392-4D61-9093-70E871FE7814}"/>
              </a:ext>
            </a:extLst>
          </p:cNvPr>
          <p:cNvSpPr>
            <a:spLocks noGrp="1"/>
          </p:cNvSpPr>
          <p:nvPr>
            <p:ph type="title"/>
          </p:nvPr>
        </p:nvSpPr>
        <p:spPr/>
        <p:txBody>
          <a:bodyPr/>
          <a:lstStyle/>
          <a:p>
            <a:r>
              <a:rPr lang="es-MX" dirty="0">
                <a:latin typeface="Avenir Book"/>
              </a:rPr>
              <a:t>Acerca de los datos</a:t>
            </a:r>
          </a:p>
        </p:txBody>
      </p:sp>
      <p:graphicFrame>
        <p:nvGraphicFramePr>
          <p:cNvPr id="7" name="Marcador de contenido 6">
            <a:extLst>
              <a:ext uri="{FF2B5EF4-FFF2-40B4-BE49-F238E27FC236}">
                <a16:creationId xmlns:a16="http://schemas.microsoft.com/office/drawing/2014/main" id="{C6B49043-03CF-44A4-9B08-309B59A56726}"/>
              </a:ext>
            </a:extLst>
          </p:cNvPr>
          <p:cNvGraphicFramePr>
            <a:graphicFrameLocks noGrp="1"/>
          </p:cNvGraphicFramePr>
          <p:nvPr>
            <p:ph idx="1"/>
            <p:extLst>
              <p:ext uri="{D42A27DB-BD31-4B8C-83A1-F6EECF244321}">
                <p14:modId xmlns:p14="http://schemas.microsoft.com/office/powerpoint/2010/main" val="4167617634"/>
              </p:ext>
            </p:extLst>
          </p:nvPr>
        </p:nvGraphicFramePr>
        <p:xfrm>
          <a:off x="1010478" y="1469583"/>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32946051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 descr="Image">
            <a:extLst>
              <a:ext uri="{FF2B5EF4-FFF2-40B4-BE49-F238E27FC236}">
                <a16:creationId xmlns:a16="http://schemas.microsoft.com/office/drawing/2014/main" id="{848D6271-F1DF-4C8D-8C59-0893378F39F9}"/>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13" name="Image" descr="Image">
            <a:extLst>
              <a:ext uri="{FF2B5EF4-FFF2-40B4-BE49-F238E27FC236}">
                <a16:creationId xmlns:a16="http://schemas.microsoft.com/office/drawing/2014/main" id="{2446575B-3B77-4F1E-B6D2-ABCACF273DAC}"/>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14" name="Picture 2">
            <a:extLst>
              <a:ext uri="{FF2B5EF4-FFF2-40B4-BE49-F238E27FC236}">
                <a16:creationId xmlns:a16="http://schemas.microsoft.com/office/drawing/2014/main" id="{0F206544-69AB-4D16-B87B-68456F9DD91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973A5A9B-364A-4D6A-825E-70BC06B24DDA}"/>
              </a:ext>
            </a:extLst>
          </p:cNvPr>
          <p:cNvSpPr>
            <a:spLocks noGrp="1"/>
          </p:cNvSpPr>
          <p:nvPr>
            <p:ph type="title"/>
          </p:nvPr>
        </p:nvSpPr>
        <p:spPr/>
        <p:txBody>
          <a:bodyPr/>
          <a:lstStyle/>
          <a:p>
            <a:r>
              <a:rPr lang="es-MX" dirty="0">
                <a:latin typeface="Avenir Book"/>
              </a:rPr>
              <a:t>La visualización</a:t>
            </a:r>
          </a:p>
        </p:txBody>
      </p:sp>
      <p:pic>
        <p:nvPicPr>
          <p:cNvPr id="5" name="Marcador de contenido 4">
            <a:extLst>
              <a:ext uri="{FF2B5EF4-FFF2-40B4-BE49-F238E27FC236}">
                <a16:creationId xmlns:a16="http://schemas.microsoft.com/office/drawing/2014/main" id="{CFC530B0-168A-4455-BC66-70DA82CF351E}"/>
              </a:ext>
            </a:extLst>
          </p:cNvPr>
          <p:cNvPicPr>
            <a:picLocks noGrp="1" noChangeAspect="1"/>
          </p:cNvPicPr>
          <p:nvPr>
            <p:ph idx="1"/>
          </p:nvPr>
        </p:nvPicPr>
        <p:blipFill rotWithShape="1">
          <a:blip r:embed="rId5"/>
          <a:srcRect t="7832" b="24276"/>
          <a:stretch/>
        </p:blipFill>
        <p:spPr>
          <a:xfrm>
            <a:off x="2226255" y="2166425"/>
            <a:ext cx="7739489" cy="2954215"/>
          </a:xfrm>
          <a:ln>
            <a:solidFill>
              <a:schemeClr val="tx1"/>
            </a:solidFill>
          </a:ln>
        </p:spPr>
      </p:pic>
      <p:sp>
        <p:nvSpPr>
          <p:cNvPr id="6" name="Flecha: pentágono 5">
            <a:extLst>
              <a:ext uri="{FF2B5EF4-FFF2-40B4-BE49-F238E27FC236}">
                <a16:creationId xmlns:a16="http://schemas.microsoft.com/office/drawing/2014/main" id="{80CA2DDE-CF96-4A35-BA03-D322CF144BA0}"/>
              </a:ext>
            </a:extLst>
          </p:cNvPr>
          <p:cNvSpPr/>
          <p:nvPr/>
        </p:nvSpPr>
        <p:spPr>
          <a:xfrm>
            <a:off x="371061" y="1947724"/>
            <a:ext cx="1855194" cy="110686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400" dirty="0">
                <a:latin typeface="Avenir Book"/>
              </a:rPr>
              <a:t>Basado en las competencias, nos permite ranquear al colaborador</a:t>
            </a:r>
          </a:p>
        </p:txBody>
      </p:sp>
      <p:sp>
        <p:nvSpPr>
          <p:cNvPr id="7" name="Flecha: pentágono 6">
            <a:extLst>
              <a:ext uri="{FF2B5EF4-FFF2-40B4-BE49-F238E27FC236}">
                <a16:creationId xmlns:a16="http://schemas.microsoft.com/office/drawing/2014/main" id="{18009E31-2F45-43D4-8620-B121A03CC78D}"/>
              </a:ext>
            </a:extLst>
          </p:cNvPr>
          <p:cNvSpPr/>
          <p:nvPr/>
        </p:nvSpPr>
        <p:spPr>
          <a:xfrm flipH="1">
            <a:off x="2895599" y="2716542"/>
            <a:ext cx="1570383" cy="110686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400" dirty="0">
                <a:latin typeface="Avenir Book"/>
              </a:rPr>
              <a:t>Comparar con resultados de 9 box de potencial</a:t>
            </a:r>
          </a:p>
        </p:txBody>
      </p:sp>
      <p:sp>
        <p:nvSpPr>
          <p:cNvPr id="8" name="Flecha: pentágono 7">
            <a:extLst>
              <a:ext uri="{FF2B5EF4-FFF2-40B4-BE49-F238E27FC236}">
                <a16:creationId xmlns:a16="http://schemas.microsoft.com/office/drawing/2014/main" id="{F9DF661A-AEB0-4234-98A2-AB8569A8F732}"/>
              </a:ext>
            </a:extLst>
          </p:cNvPr>
          <p:cNvSpPr/>
          <p:nvPr/>
        </p:nvSpPr>
        <p:spPr>
          <a:xfrm flipH="1">
            <a:off x="2895599" y="3918591"/>
            <a:ext cx="1570383" cy="110686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400" dirty="0">
                <a:latin typeface="Avenir Book"/>
              </a:rPr>
              <a:t>Comparar con resultados de 9 box de desempeño</a:t>
            </a:r>
          </a:p>
        </p:txBody>
      </p:sp>
      <p:sp>
        <p:nvSpPr>
          <p:cNvPr id="9" name="Flecha: pentágono 8">
            <a:extLst>
              <a:ext uri="{FF2B5EF4-FFF2-40B4-BE49-F238E27FC236}">
                <a16:creationId xmlns:a16="http://schemas.microsoft.com/office/drawing/2014/main" id="{2C0A179A-61A1-4829-A5EC-C4BFC67F19FB}"/>
              </a:ext>
            </a:extLst>
          </p:cNvPr>
          <p:cNvSpPr/>
          <p:nvPr/>
        </p:nvSpPr>
        <p:spPr>
          <a:xfrm>
            <a:off x="4697895" y="3054586"/>
            <a:ext cx="1855194" cy="110686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400" dirty="0">
                <a:latin typeface="Avenir Book"/>
              </a:rPr>
              <a:t>Fortalezas que influyen a que este colaborador caiga dentro de su grupo de 9 box</a:t>
            </a:r>
          </a:p>
        </p:txBody>
      </p:sp>
      <p:sp>
        <p:nvSpPr>
          <p:cNvPr id="10" name="Flecha: pentágono 9">
            <a:extLst>
              <a:ext uri="{FF2B5EF4-FFF2-40B4-BE49-F238E27FC236}">
                <a16:creationId xmlns:a16="http://schemas.microsoft.com/office/drawing/2014/main" id="{F8837D79-8A3C-42C3-A271-47B12E5AFD8D}"/>
              </a:ext>
            </a:extLst>
          </p:cNvPr>
          <p:cNvSpPr/>
          <p:nvPr/>
        </p:nvSpPr>
        <p:spPr>
          <a:xfrm flipH="1">
            <a:off x="8368804" y="4249195"/>
            <a:ext cx="1855194" cy="110686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400" dirty="0">
                <a:latin typeface="Avenir Book"/>
              </a:rPr>
              <a:t>Oportunidades que influyen a que este colaborador caiga dentro de su grupo de 9 box</a:t>
            </a:r>
          </a:p>
        </p:txBody>
      </p:sp>
      <p:sp>
        <p:nvSpPr>
          <p:cNvPr id="11" name="Flecha: pentágono 10">
            <a:extLst>
              <a:ext uri="{FF2B5EF4-FFF2-40B4-BE49-F238E27FC236}">
                <a16:creationId xmlns:a16="http://schemas.microsoft.com/office/drawing/2014/main" id="{BD66563B-311B-4049-B58A-A18F19884E92}"/>
              </a:ext>
            </a:extLst>
          </p:cNvPr>
          <p:cNvSpPr/>
          <p:nvPr/>
        </p:nvSpPr>
        <p:spPr>
          <a:xfrm flipH="1">
            <a:off x="7480686" y="2166425"/>
            <a:ext cx="1855194" cy="1106862"/>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1400" dirty="0">
                <a:latin typeface="Avenir Book"/>
              </a:rPr>
              <a:t>Desarrollo histórico y experiencia de cada colaborador(a)</a:t>
            </a:r>
          </a:p>
        </p:txBody>
      </p:sp>
    </p:spTree>
    <p:extLst>
      <p:ext uri="{BB962C8B-B14F-4D97-AF65-F5344CB8AC3E}">
        <p14:creationId xmlns:p14="http://schemas.microsoft.com/office/powerpoint/2010/main" val="34008196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descr="Image">
            <a:extLst>
              <a:ext uri="{FF2B5EF4-FFF2-40B4-BE49-F238E27FC236}">
                <a16:creationId xmlns:a16="http://schemas.microsoft.com/office/drawing/2014/main" id="{EFDD2EF5-2318-4543-A98C-0D0AB88CF6C4}"/>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11" name="Image" descr="Image">
            <a:extLst>
              <a:ext uri="{FF2B5EF4-FFF2-40B4-BE49-F238E27FC236}">
                <a16:creationId xmlns:a16="http://schemas.microsoft.com/office/drawing/2014/main" id="{E2EFC0D1-6F25-4483-B50C-9C6BD67A3DEA}"/>
              </a:ext>
            </a:extLst>
          </p:cNvPr>
          <p:cNvPicPr>
            <a:picLocks noChangeAspect="1"/>
          </p:cNvPicPr>
          <p:nvPr/>
        </p:nvPicPr>
        <p:blipFill>
          <a:blip r:embed="rId3"/>
          <a:stretch>
            <a:fillRect/>
          </a:stretch>
        </p:blipFill>
        <p:spPr>
          <a:xfrm>
            <a:off x="212035" y="84549"/>
            <a:ext cx="1289494" cy="1003553"/>
          </a:xfrm>
          <a:prstGeom prst="rect">
            <a:avLst/>
          </a:prstGeom>
          <a:ln w="12700">
            <a:miter lim="400000"/>
          </a:ln>
        </p:spPr>
      </p:pic>
      <p:pic>
        <p:nvPicPr>
          <p:cNvPr id="12" name="Picture 2">
            <a:extLst>
              <a:ext uri="{FF2B5EF4-FFF2-40B4-BE49-F238E27FC236}">
                <a16:creationId xmlns:a16="http://schemas.microsoft.com/office/drawing/2014/main" id="{D6984B26-E0CF-4D56-AD0F-62B8206168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34849" y="715990"/>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42AE71F9-3540-4B9C-9547-A4C42214C1FE}"/>
              </a:ext>
            </a:extLst>
          </p:cNvPr>
          <p:cNvSpPr>
            <a:spLocks noGrp="1"/>
          </p:cNvSpPr>
          <p:nvPr>
            <p:ph type="title"/>
          </p:nvPr>
        </p:nvSpPr>
        <p:spPr>
          <a:xfrm>
            <a:off x="1464365" y="-1222"/>
            <a:ext cx="10515600" cy="1325563"/>
          </a:xfrm>
        </p:spPr>
        <p:txBody>
          <a:bodyPr/>
          <a:lstStyle/>
          <a:p>
            <a:r>
              <a:rPr lang="es-MX" dirty="0">
                <a:latin typeface="Avenir Book"/>
              </a:rPr>
              <a:t>Toma de decisiones (escenarios)</a:t>
            </a:r>
          </a:p>
        </p:txBody>
      </p:sp>
      <p:graphicFrame>
        <p:nvGraphicFramePr>
          <p:cNvPr id="4" name="Marcador de contenido 3">
            <a:extLst>
              <a:ext uri="{FF2B5EF4-FFF2-40B4-BE49-F238E27FC236}">
                <a16:creationId xmlns:a16="http://schemas.microsoft.com/office/drawing/2014/main" id="{4654255B-00C9-4BD3-90BE-3DB34778C06E}"/>
              </a:ext>
            </a:extLst>
          </p:cNvPr>
          <p:cNvGraphicFramePr>
            <a:graphicFrameLocks noGrp="1"/>
          </p:cNvGraphicFramePr>
          <p:nvPr>
            <p:ph idx="1"/>
            <p:extLst>
              <p:ext uri="{D42A27DB-BD31-4B8C-83A1-F6EECF244321}">
                <p14:modId xmlns:p14="http://schemas.microsoft.com/office/powerpoint/2010/main" val="1044317626"/>
              </p:ext>
            </p:extLst>
          </p:nvPr>
        </p:nvGraphicFramePr>
        <p:xfrm>
          <a:off x="838200" y="1560581"/>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Imagen 5" descr="Empresaria sonriendo">
            <a:extLst>
              <a:ext uri="{FF2B5EF4-FFF2-40B4-BE49-F238E27FC236}">
                <a16:creationId xmlns:a16="http://schemas.microsoft.com/office/drawing/2014/main" id="{F9D57A5A-3EE4-4BCC-B9B3-D4AD18DA4387}"/>
              </a:ext>
            </a:extLst>
          </p:cNvPr>
          <p:cNvPicPr>
            <a:picLocks noChangeAspect="1"/>
          </p:cNvPicPr>
          <p:nvPr/>
        </p:nvPicPr>
        <p:blipFill rotWithShape="1">
          <a:blip r:embed="rId10">
            <a:extLst>
              <a:ext uri="{28A0092B-C50C-407E-A947-70E740481C1C}">
                <a14:useLocalDpi xmlns:a14="http://schemas.microsoft.com/office/drawing/2010/main" val="0"/>
              </a:ext>
            </a:extLst>
          </a:blip>
          <a:srcRect b="76225"/>
          <a:stretch/>
        </p:blipFill>
        <p:spPr>
          <a:xfrm>
            <a:off x="2643219" y="1655728"/>
            <a:ext cx="1869735" cy="1630501"/>
          </a:xfrm>
          <a:prstGeom prst="rect">
            <a:avLst/>
          </a:prstGeom>
        </p:spPr>
      </p:pic>
      <p:pic>
        <p:nvPicPr>
          <p:cNvPr id="8" name="Imagen 7" descr="Empresario señalando hacia un lado">
            <a:extLst>
              <a:ext uri="{FF2B5EF4-FFF2-40B4-BE49-F238E27FC236}">
                <a16:creationId xmlns:a16="http://schemas.microsoft.com/office/drawing/2014/main" id="{11AC81A6-9AD0-4249-9C41-4FBA7E6D7EE6}"/>
              </a:ext>
            </a:extLst>
          </p:cNvPr>
          <p:cNvPicPr>
            <a:picLocks noChangeAspect="1"/>
          </p:cNvPicPr>
          <p:nvPr/>
        </p:nvPicPr>
        <p:blipFill rotWithShape="1">
          <a:blip r:embed="rId11">
            <a:extLst>
              <a:ext uri="{28A0092B-C50C-407E-A947-70E740481C1C}">
                <a14:useLocalDpi xmlns:a14="http://schemas.microsoft.com/office/drawing/2010/main" val="0"/>
              </a:ext>
            </a:extLst>
          </a:blip>
          <a:srcRect b="77244"/>
          <a:stretch/>
        </p:blipFill>
        <p:spPr>
          <a:xfrm>
            <a:off x="7414233" y="1690688"/>
            <a:ext cx="3830595" cy="1560581"/>
          </a:xfrm>
          <a:prstGeom prst="rect">
            <a:avLst/>
          </a:prstGeom>
        </p:spPr>
      </p:pic>
      <p:sp>
        <p:nvSpPr>
          <p:cNvPr id="9" name="Rectángulo 8">
            <a:extLst>
              <a:ext uri="{FF2B5EF4-FFF2-40B4-BE49-F238E27FC236}">
                <a16:creationId xmlns:a16="http://schemas.microsoft.com/office/drawing/2014/main" id="{6F42CFFA-2A07-482A-8493-8B2B3CDF5D5A}"/>
              </a:ext>
            </a:extLst>
          </p:cNvPr>
          <p:cNvSpPr/>
          <p:nvPr/>
        </p:nvSpPr>
        <p:spPr>
          <a:xfrm>
            <a:off x="838200" y="6029739"/>
            <a:ext cx="10624930" cy="636104"/>
          </a:xfrm>
          <a:prstGeom prst="rect">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latin typeface="Avenir Book"/>
              </a:rPr>
              <a:t>Al fortalecer las variables influyentes, la primer colaboradora podría pasar de </a:t>
            </a:r>
            <a:r>
              <a:rPr lang="es-MX" dirty="0" err="1">
                <a:latin typeface="Avenir Book"/>
              </a:rPr>
              <a:t>ready</a:t>
            </a:r>
            <a:r>
              <a:rPr lang="es-MX" dirty="0">
                <a:latin typeface="Avenir Book"/>
              </a:rPr>
              <a:t> 3 a </a:t>
            </a:r>
            <a:r>
              <a:rPr lang="es-MX" dirty="0" err="1">
                <a:latin typeface="Avenir Book"/>
              </a:rPr>
              <a:t>ready</a:t>
            </a:r>
            <a:r>
              <a:rPr lang="es-MX" dirty="0">
                <a:latin typeface="Avenir Book"/>
              </a:rPr>
              <a:t> 1. Y en el caso del segundo colaborador de </a:t>
            </a:r>
            <a:r>
              <a:rPr lang="es-MX" dirty="0" err="1">
                <a:latin typeface="Avenir Book"/>
              </a:rPr>
              <a:t>ready</a:t>
            </a:r>
            <a:r>
              <a:rPr lang="es-MX" dirty="0">
                <a:latin typeface="Avenir Book"/>
              </a:rPr>
              <a:t> 5 a </a:t>
            </a:r>
            <a:r>
              <a:rPr lang="es-MX" dirty="0" err="1">
                <a:latin typeface="Avenir Book"/>
              </a:rPr>
              <a:t>ready</a:t>
            </a:r>
            <a:r>
              <a:rPr lang="es-MX" dirty="0">
                <a:latin typeface="Avenir Book"/>
              </a:rPr>
              <a:t> 3.</a:t>
            </a:r>
          </a:p>
        </p:txBody>
      </p:sp>
    </p:spTree>
    <p:extLst>
      <p:ext uri="{BB962C8B-B14F-4D97-AF65-F5344CB8AC3E}">
        <p14:creationId xmlns:p14="http://schemas.microsoft.com/office/powerpoint/2010/main" val="4141151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DD225329-87CB-46BA-B826-684496DE571A}"/>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5" name="Image" descr="Image">
            <a:extLst>
              <a:ext uri="{FF2B5EF4-FFF2-40B4-BE49-F238E27FC236}">
                <a16:creationId xmlns:a16="http://schemas.microsoft.com/office/drawing/2014/main" id="{13FD0953-9920-4151-AE2B-8172E5F3FBE1}"/>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6" name="Picture 2">
            <a:extLst>
              <a:ext uri="{FF2B5EF4-FFF2-40B4-BE49-F238E27FC236}">
                <a16:creationId xmlns:a16="http://schemas.microsoft.com/office/drawing/2014/main" id="{B517BB6C-ED4E-431D-941A-AB5A4DFA8A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661D7556-7641-4730-8654-1F144942F630}"/>
              </a:ext>
            </a:extLst>
          </p:cNvPr>
          <p:cNvSpPr>
            <a:spLocks noGrp="1"/>
          </p:cNvSpPr>
          <p:nvPr>
            <p:ph type="title"/>
          </p:nvPr>
        </p:nvSpPr>
        <p:spPr>
          <a:xfrm>
            <a:off x="838200" y="201511"/>
            <a:ext cx="10515600" cy="1325563"/>
          </a:xfrm>
        </p:spPr>
        <p:txBody>
          <a:bodyPr/>
          <a:lstStyle/>
          <a:p>
            <a:r>
              <a:rPr lang="es-MX" dirty="0">
                <a:latin typeface="Avenir Book"/>
              </a:rPr>
              <a:t>Principales hallazgos</a:t>
            </a:r>
          </a:p>
        </p:txBody>
      </p:sp>
      <p:sp>
        <p:nvSpPr>
          <p:cNvPr id="3" name="Marcador de contenido 2">
            <a:extLst>
              <a:ext uri="{FF2B5EF4-FFF2-40B4-BE49-F238E27FC236}">
                <a16:creationId xmlns:a16="http://schemas.microsoft.com/office/drawing/2014/main" id="{9BA559B2-3661-4D0A-B2C8-1CDC89C1D4D4}"/>
              </a:ext>
            </a:extLst>
          </p:cNvPr>
          <p:cNvSpPr>
            <a:spLocks noGrp="1"/>
          </p:cNvSpPr>
          <p:nvPr>
            <p:ph idx="1"/>
          </p:nvPr>
        </p:nvSpPr>
        <p:spPr>
          <a:xfrm>
            <a:off x="838200" y="1227471"/>
            <a:ext cx="10515600" cy="4351338"/>
          </a:xfrm>
        </p:spPr>
        <p:txBody>
          <a:bodyPr>
            <a:normAutofit/>
          </a:bodyPr>
          <a:lstStyle/>
          <a:p>
            <a:r>
              <a:rPr lang="es-MX" sz="1800" b="1" dirty="0">
                <a:effectLst/>
                <a:latin typeface="Avenir Book"/>
                <a:ea typeface="Calibri" panose="020F0502020204030204" pitchFamily="34" charset="0"/>
              </a:rPr>
              <a:t>Hay talento en Nestlé que están en un </a:t>
            </a:r>
            <a:r>
              <a:rPr lang="es-MX" sz="1800" b="1" dirty="0" err="1">
                <a:effectLst/>
                <a:latin typeface="Avenir Book"/>
                <a:ea typeface="Calibri" panose="020F0502020204030204" pitchFamily="34" charset="0"/>
              </a:rPr>
              <a:t>path</a:t>
            </a:r>
            <a:r>
              <a:rPr lang="es-MX" sz="1800" b="1" dirty="0">
                <a:effectLst/>
                <a:latin typeface="Avenir Book"/>
                <a:ea typeface="Calibri" panose="020F0502020204030204" pitchFamily="34" charset="0"/>
              </a:rPr>
              <a:t> probado y que seguirán en este </a:t>
            </a:r>
            <a:r>
              <a:rPr lang="es-MX" sz="1800" b="1" dirty="0" err="1">
                <a:effectLst/>
                <a:latin typeface="Avenir Book"/>
                <a:ea typeface="Calibri" panose="020F0502020204030204" pitchFamily="34" charset="0"/>
              </a:rPr>
              <a:t>path</a:t>
            </a:r>
            <a:r>
              <a:rPr lang="es-MX" sz="1800" b="1" dirty="0">
                <a:effectLst/>
                <a:latin typeface="Avenir Book"/>
                <a:ea typeface="Calibri" panose="020F0502020204030204" pitchFamily="34" charset="0"/>
              </a:rPr>
              <a:t> de crecimiento y apoyo por parte de la empresa. Pero también hay muchas otras personas que tienen áreas de oportunidad y este modelo tiene la valides estadística para que puedan como empresa optimizar recursos, tener las bases para decidir porque si y porque no vale la pena invertir más en el desarrollo de “A” que en el de “B”.</a:t>
            </a:r>
            <a:endParaRPr lang="es-MX" sz="1800" dirty="0">
              <a:effectLst/>
              <a:latin typeface="Avenir Book"/>
              <a:ea typeface="Times New Roman" panose="02020603050405020304" pitchFamily="18" charset="0"/>
            </a:endParaRPr>
          </a:p>
          <a:p>
            <a:r>
              <a:rPr lang="es-MX" sz="1800" dirty="0">
                <a:effectLst/>
                <a:latin typeface="Avenir Book"/>
                <a:ea typeface="Times New Roman" panose="02020603050405020304" pitchFamily="18" charset="0"/>
              </a:rPr>
              <a:t>Asumiendo los datos que tenemos, sabemos que cerca del </a:t>
            </a:r>
            <a:r>
              <a:rPr lang="es-MX" sz="1800" b="1" dirty="0">
                <a:effectLst/>
                <a:latin typeface="Avenir Book"/>
                <a:ea typeface="Times New Roman" panose="02020603050405020304" pitchFamily="18" charset="0"/>
              </a:rPr>
              <a:t>90% de la población califica 2/2</a:t>
            </a:r>
            <a:r>
              <a:rPr lang="es-MX" sz="1800" dirty="0">
                <a:effectLst/>
                <a:latin typeface="Avenir Book"/>
                <a:ea typeface="Times New Roman" panose="02020603050405020304" pitchFamily="18" charset="0"/>
              </a:rPr>
              <a:t> en los 9 boxes de desempeño y potencial. Teniendo una población tan extensa en este nivel “medio” </a:t>
            </a:r>
            <a:r>
              <a:rPr lang="es-MX" sz="1800" b="1" dirty="0">
                <a:effectLst/>
                <a:latin typeface="Avenir Book"/>
                <a:ea typeface="Times New Roman" panose="02020603050405020304" pitchFamily="18" charset="0"/>
              </a:rPr>
              <a:t>brinca la oportunidad de segmentarlos y tomar decisiones con esta población</a:t>
            </a:r>
            <a:r>
              <a:rPr lang="es-MX" sz="1800" dirty="0">
                <a:effectLst/>
                <a:latin typeface="Avenir Book"/>
                <a:ea typeface="Times New Roman" panose="02020603050405020304" pitchFamily="18" charset="0"/>
              </a:rPr>
              <a:t>. Es decir, poder tomar decisiones de inversión en el desarrollo de las personas que tienen, de acuerdo con los datos, elementos sobresalientes para decidir invertir en su desarrollo. El uso de este modelo y los recursos de inversión en su creación pueden generar rendimientos para Nestlé en un mejor aprovechamiento de los recursos de la empresa al saber cómo diferenciar a este grupo de </a:t>
            </a:r>
            <a:r>
              <a:rPr lang="es-MX" sz="1800" b="1" dirty="0">
                <a:effectLst/>
                <a:latin typeface="Avenir Book"/>
                <a:ea typeface="Times New Roman" panose="02020603050405020304" pitchFamily="18" charset="0"/>
              </a:rPr>
              <a:t>población 2/2 que es tan grande</a:t>
            </a:r>
            <a:r>
              <a:rPr lang="es-MX" sz="1800" dirty="0">
                <a:effectLst/>
                <a:latin typeface="Avenir Book"/>
                <a:ea typeface="Times New Roman" panose="02020603050405020304" pitchFamily="18" charset="0"/>
              </a:rPr>
              <a:t>. </a:t>
            </a:r>
            <a:endParaRPr lang="es-MX" sz="1800" dirty="0">
              <a:effectLst/>
              <a:latin typeface="Avenir Book"/>
              <a:ea typeface="Calibri" panose="020F0502020204030204" pitchFamily="34" charset="0"/>
            </a:endParaRPr>
          </a:p>
          <a:p>
            <a:pPr marL="342900" lvl="0" indent="-342900">
              <a:buFont typeface="Symbol" panose="05050102010706020507" pitchFamily="18" charset="2"/>
              <a:buChar char=""/>
            </a:pPr>
            <a:r>
              <a:rPr lang="es-MX" sz="1800" dirty="0">
                <a:effectLst/>
                <a:latin typeface="Avenir Book"/>
                <a:ea typeface="Times New Roman" panose="02020603050405020304" pitchFamily="18" charset="0"/>
              </a:rPr>
              <a:t>Los candidatos a crecimiento que ya están reconocidos siguen presentes en el modelo, ahora también podrá Nestlé responder preguntas del equipo completo para diferenciar colaboradores y poderlos proponer para crecimiento, sucesión, proyectos, movimientos geográficos. Es un modelo para diferenciar e identificar a </a:t>
            </a:r>
            <a:r>
              <a:rPr lang="es-MX" sz="1800" b="1" dirty="0">
                <a:effectLst/>
                <a:latin typeface="Avenir Book"/>
                <a:ea typeface="Times New Roman" panose="02020603050405020304" pitchFamily="18" charset="0"/>
              </a:rPr>
              <a:t>todas las personas que, de acuerdo con los datos, están hoy en día ocultos en el “cajón” y no están logrando ser diferenciados.</a:t>
            </a:r>
            <a:endParaRPr lang="es-MX" sz="1800" dirty="0">
              <a:effectLst/>
              <a:latin typeface="Avenir Book"/>
              <a:ea typeface="Calibri" panose="020F0502020204030204" pitchFamily="34" charset="0"/>
            </a:endParaRPr>
          </a:p>
          <a:p>
            <a:endParaRPr lang="es-MX" dirty="0">
              <a:latin typeface="Avenir Book"/>
            </a:endParaRPr>
          </a:p>
        </p:txBody>
      </p:sp>
    </p:spTree>
    <p:extLst>
      <p:ext uri="{BB962C8B-B14F-4D97-AF65-F5344CB8AC3E}">
        <p14:creationId xmlns:p14="http://schemas.microsoft.com/office/powerpoint/2010/main" val="34402101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2FBB97B9-CC5B-4197-96E2-5EEE3373D5A5}"/>
              </a:ext>
            </a:extLst>
          </p:cNvPr>
          <p:cNvPicPr>
            <a:picLocks noChangeAspect="1"/>
          </p:cNvPicPr>
          <p:nvPr/>
        </p:nvPicPr>
        <p:blipFill rotWithShape="1">
          <a:blip r:embed="rId2"/>
          <a:srcRect t="21524" b="5302"/>
          <a:stretch/>
        </p:blipFill>
        <p:spPr>
          <a:xfrm>
            <a:off x="0" y="996563"/>
            <a:ext cx="12192000" cy="5761355"/>
          </a:xfrm>
          <a:prstGeom prst="rect">
            <a:avLst/>
          </a:prstGeom>
        </p:spPr>
      </p:pic>
      <p:sp>
        <p:nvSpPr>
          <p:cNvPr id="8" name="Rectángulo 7">
            <a:extLst>
              <a:ext uri="{FF2B5EF4-FFF2-40B4-BE49-F238E27FC236}">
                <a16:creationId xmlns:a16="http://schemas.microsoft.com/office/drawing/2014/main" id="{4195DF8B-C244-46C1-BC28-B951B0E52C5C}"/>
              </a:ext>
            </a:extLst>
          </p:cNvPr>
          <p:cNvSpPr/>
          <p:nvPr/>
        </p:nvSpPr>
        <p:spPr>
          <a:xfrm>
            <a:off x="689317" y="1868760"/>
            <a:ext cx="10747717" cy="1308295"/>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11" name="Título 10">
            <a:extLst>
              <a:ext uri="{FF2B5EF4-FFF2-40B4-BE49-F238E27FC236}">
                <a16:creationId xmlns:a16="http://schemas.microsoft.com/office/drawing/2014/main" id="{1AD8CFB9-96F2-4B57-AECB-DB7E702D9FAC}"/>
              </a:ext>
            </a:extLst>
          </p:cNvPr>
          <p:cNvSpPr>
            <a:spLocks noGrp="1"/>
          </p:cNvSpPr>
          <p:nvPr>
            <p:ph type="title"/>
          </p:nvPr>
        </p:nvSpPr>
        <p:spPr>
          <a:xfrm>
            <a:off x="838200" y="242570"/>
            <a:ext cx="10515600" cy="483014"/>
          </a:xfrm>
        </p:spPr>
        <p:txBody>
          <a:bodyPr>
            <a:noAutofit/>
          </a:bodyPr>
          <a:lstStyle/>
          <a:p>
            <a:r>
              <a:rPr lang="es-MX" sz="2400" dirty="0"/>
              <a:t>Invertir en el desarrollo de estas variables para acelerar el desarrollo del talento. También son las variables que se deben identificar en candidatos externos</a:t>
            </a:r>
          </a:p>
        </p:txBody>
      </p:sp>
    </p:spTree>
    <p:extLst>
      <p:ext uri="{BB962C8B-B14F-4D97-AF65-F5344CB8AC3E}">
        <p14:creationId xmlns:p14="http://schemas.microsoft.com/office/powerpoint/2010/main" val="4511061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41400C3B-678F-4943-8BA6-87C852653676}"/>
              </a:ext>
            </a:extLst>
          </p:cNvPr>
          <p:cNvPicPr>
            <a:picLocks noChangeAspect="1"/>
          </p:cNvPicPr>
          <p:nvPr/>
        </p:nvPicPr>
        <p:blipFill rotWithShape="1">
          <a:blip r:embed="rId2"/>
          <a:srcRect l="6193" t="23372" r="5653" b="7877"/>
          <a:stretch/>
        </p:blipFill>
        <p:spPr>
          <a:xfrm>
            <a:off x="117616" y="822960"/>
            <a:ext cx="11956768" cy="6035040"/>
          </a:xfrm>
          <a:prstGeom prst="rect">
            <a:avLst/>
          </a:prstGeom>
        </p:spPr>
      </p:pic>
      <p:sp>
        <p:nvSpPr>
          <p:cNvPr id="8" name="Rectángulo 7">
            <a:extLst>
              <a:ext uri="{FF2B5EF4-FFF2-40B4-BE49-F238E27FC236}">
                <a16:creationId xmlns:a16="http://schemas.microsoft.com/office/drawing/2014/main" id="{4195DF8B-C244-46C1-BC28-B951B0E52C5C}"/>
              </a:ext>
            </a:extLst>
          </p:cNvPr>
          <p:cNvSpPr/>
          <p:nvPr/>
        </p:nvSpPr>
        <p:spPr>
          <a:xfrm>
            <a:off x="693621" y="1849902"/>
            <a:ext cx="11071274" cy="1364566"/>
          </a:xfrm>
          <a:prstGeom prst="rect">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6" name="Título 10">
            <a:extLst>
              <a:ext uri="{FF2B5EF4-FFF2-40B4-BE49-F238E27FC236}">
                <a16:creationId xmlns:a16="http://schemas.microsoft.com/office/drawing/2014/main" id="{6A5801AE-D50B-4C20-9691-417288A5F26B}"/>
              </a:ext>
            </a:extLst>
          </p:cNvPr>
          <p:cNvSpPr>
            <a:spLocks noGrp="1"/>
          </p:cNvSpPr>
          <p:nvPr>
            <p:ph type="title"/>
          </p:nvPr>
        </p:nvSpPr>
        <p:spPr>
          <a:xfrm>
            <a:off x="838200" y="242570"/>
            <a:ext cx="10515600" cy="483014"/>
          </a:xfrm>
        </p:spPr>
        <p:txBody>
          <a:bodyPr>
            <a:noAutofit/>
          </a:bodyPr>
          <a:lstStyle/>
          <a:p>
            <a:r>
              <a:rPr lang="es-MX" sz="2400" dirty="0"/>
              <a:t>Invertir en el desarrollo de estas variables para acelerar el desarrollo del talento. También son las variables que se deben identificar en candidatos externos</a:t>
            </a:r>
          </a:p>
        </p:txBody>
      </p:sp>
    </p:spTree>
    <p:extLst>
      <p:ext uri="{BB962C8B-B14F-4D97-AF65-F5344CB8AC3E}">
        <p14:creationId xmlns:p14="http://schemas.microsoft.com/office/powerpoint/2010/main" val="41680555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BCC24BC6-AA2A-4FA8-A093-769CB4BF32C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5" name="Image" descr="Image">
            <a:extLst>
              <a:ext uri="{FF2B5EF4-FFF2-40B4-BE49-F238E27FC236}">
                <a16:creationId xmlns:a16="http://schemas.microsoft.com/office/drawing/2014/main" id="{7D04E8AF-B269-43FC-9CDB-E04A1EA5EBDC}"/>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6" name="Picture 2">
            <a:extLst>
              <a:ext uri="{FF2B5EF4-FFF2-40B4-BE49-F238E27FC236}">
                <a16:creationId xmlns:a16="http://schemas.microsoft.com/office/drawing/2014/main" id="{01C357A2-4D7C-481D-95E4-D2EAD19A29E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C9034F8C-3C60-48A6-9AC1-3BD14A8FE29D}"/>
              </a:ext>
            </a:extLst>
          </p:cNvPr>
          <p:cNvSpPr>
            <a:spLocks noGrp="1"/>
          </p:cNvSpPr>
          <p:nvPr>
            <p:ph type="title"/>
          </p:nvPr>
        </p:nvSpPr>
        <p:spPr/>
        <p:txBody>
          <a:bodyPr/>
          <a:lstStyle/>
          <a:p>
            <a:r>
              <a:rPr lang="es-MX" dirty="0">
                <a:latin typeface="Avenir Book"/>
              </a:rPr>
              <a:t>ROI</a:t>
            </a:r>
          </a:p>
        </p:txBody>
      </p:sp>
      <p:sp>
        <p:nvSpPr>
          <p:cNvPr id="3" name="Marcador de contenido 2">
            <a:extLst>
              <a:ext uri="{FF2B5EF4-FFF2-40B4-BE49-F238E27FC236}">
                <a16:creationId xmlns:a16="http://schemas.microsoft.com/office/drawing/2014/main" id="{F29A8587-6884-4E42-A599-AC66E1023148}"/>
              </a:ext>
            </a:extLst>
          </p:cNvPr>
          <p:cNvSpPr>
            <a:spLocks noGrp="1"/>
          </p:cNvSpPr>
          <p:nvPr>
            <p:ph idx="1"/>
          </p:nvPr>
        </p:nvSpPr>
        <p:spPr>
          <a:xfrm>
            <a:off x="838200" y="1441374"/>
            <a:ext cx="10515600" cy="4351338"/>
          </a:xfrm>
        </p:spPr>
        <p:txBody>
          <a:bodyPr>
            <a:normAutofit fontScale="92500" lnSpcReduction="10000"/>
          </a:bodyPr>
          <a:lstStyle/>
          <a:p>
            <a:r>
              <a:rPr lang="es-MX" dirty="0">
                <a:latin typeface="Avenir Book"/>
              </a:rPr>
              <a:t>El promedio de contratación de un ejecutivo de alto nivel externo; tiempo de contratación, costo de reclutamiento, tiempo en que la vacante tarda en llenarse, tiempo de inducción, tiempo que se necesita para que el / la ejecutivo esté en productiva optima: </a:t>
            </a:r>
          </a:p>
          <a:p>
            <a:pPr lvl="1"/>
            <a:r>
              <a:rPr lang="es-MX" dirty="0">
                <a:latin typeface="Avenir Book"/>
              </a:rPr>
              <a:t>Costo de reclutamiento: $1,200,000.00 MX</a:t>
            </a:r>
          </a:p>
          <a:p>
            <a:pPr lvl="1"/>
            <a:r>
              <a:rPr lang="es-MX" dirty="0">
                <a:latin typeface="Avenir Book"/>
              </a:rPr>
              <a:t>Si este director(a) gana $1,500,000.00 MX anuales, el presupuesto de remplazo de esta persona es de 125%</a:t>
            </a:r>
          </a:p>
          <a:p>
            <a:r>
              <a:rPr lang="es-MX" dirty="0">
                <a:latin typeface="Avenir Book"/>
              </a:rPr>
              <a:t>El promedio de contratación ejecutivo de nivel medio externo es de $600,000.00 MX con un presupuesto de remplazo del 100%</a:t>
            </a:r>
          </a:p>
          <a:p>
            <a:r>
              <a:rPr lang="es-MX" dirty="0">
                <a:latin typeface="Avenir Book"/>
              </a:rPr>
              <a:t>Por el otro lado, el promedio de inversión en desarrollo de un ejecutivo es del 5% de su sueldo, si gana $1,500,000.00, la inversión en desarrollo sería de $75,000.00 MX</a:t>
            </a:r>
          </a:p>
          <a:p>
            <a:endParaRPr lang="es-MX" dirty="0">
              <a:latin typeface="Avenir Book"/>
            </a:endParaRPr>
          </a:p>
        </p:txBody>
      </p:sp>
    </p:spTree>
    <p:extLst>
      <p:ext uri="{BB962C8B-B14F-4D97-AF65-F5344CB8AC3E}">
        <p14:creationId xmlns:p14="http://schemas.microsoft.com/office/powerpoint/2010/main" val="35895492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descr="Image">
            <a:extLst>
              <a:ext uri="{FF2B5EF4-FFF2-40B4-BE49-F238E27FC236}">
                <a16:creationId xmlns:a16="http://schemas.microsoft.com/office/drawing/2014/main" id="{4865174C-7A15-45A8-8FC8-AA3A4F420F5F}"/>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7" name="Image" descr="Image">
            <a:extLst>
              <a:ext uri="{FF2B5EF4-FFF2-40B4-BE49-F238E27FC236}">
                <a16:creationId xmlns:a16="http://schemas.microsoft.com/office/drawing/2014/main" id="{51EE19DA-87C3-4C7A-A3F4-C59E595C2DDE}"/>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8" name="Picture 2">
            <a:extLst>
              <a:ext uri="{FF2B5EF4-FFF2-40B4-BE49-F238E27FC236}">
                <a16:creationId xmlns:a16="http://schemas.microsoft.com/office/drawing/2014/main" id="{73B24942-BAC3-4DDC-A7C4-535ED029E9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FFA613F6-9433-4552-8A4A-B10433C9D108}"/>
              </a:ext>
            </a:extLst>
          </p:cNvPr>
          <p:cNvSpPr>
            <a:spLocks noGrp="1"/>
          </p:cNvSpPr>
          <p:nvPr>
            <p:ph type="title"/>
          </p:nvPr>
        </p:nvSpPr>
        <p:spPr/>
        <p:txBody>
          <a:bodyPr/>
          <a:lstStyle/>
          <a:p>
            <a:r>
              <a:rPr lang="es-MX" dirty="0">
                <a:latin typeface="Avenir Book"/>
              </a:rPr>
              <a:t>Acceso a plataforma de consulta</a:t>
            </a:r>
          </a:p>
        </p:txBody>
      </p:sp>
      <p:sp>
        <p:nvSpPr>
          <p:cNvPr id="3" name="Marcador de contenido 2">
            <a:extLst>
              <a:ext uri="{FF2B5EF4-FFF2-40B4-BE49-F238E27FC236}">
                <a16:creationId xmlns:a16="http://schemas.microsoft.com/office/drawing/2014/main" id="{85DBE922-5934-4620-B432-64F2770A2C60}"/>
              </a:ext>
            </a:extLst>
          </p:cNvPr>
          <p:cNvSpPr>
            <a:spLocks noGrp="1"/>
          </p:cNvSpPr>
          <p:nvPr>
            <p:ph idx="1"/>
          </p:nvPr>
        </p:nvSpPr>
        <p:spPr/>
        <p:txBody>
          <a:bodyPr/>
          <a:lstStyle/>
          <a:p>
            <a:r>
              <a:rPr lang="es-MX" dirty="0">
                <a:latin typeface="Avenir Book"/>
              </a:rPr>
              <a:t>Liga:</a:t>
            </a:r>
          </a:p>
          <a:p>
            <a:r>
              <a:rPr lang="es-MX" dirty="0">
                <a:latin typeface="Avenir Book"/>
              </a:rPr>
              <a:t>Usuario:</a:t>
            </a:r>
          </a:p>
          <a:p>
            <a:r>
              <a:rPr lang="es-MX" dirty="0">
                <a:latin typeface="Avenir Book"/>
              </a:rPr>
              <a:t>Contraseña:</a:t>
            </a:r>
          </a:p>
          <a:p>
            <a:endParaRPr lang="es-MX" dirty="0">
              <a:latin typeface="Avenir Book"/>
            </a:endParaRPr>
          </a:p>
          <a:p>
            <a:pPr marL="0" indent="0">
              <a:buNone/>
            </a:pPr>
            <a:r>
              <a:rPr lang="es-MX" dirty="0">
                <a:latin typeface="Avenir Book"/>
              </a:rPr>
              <a:t>Recordar que se incluye la capacitación de los modelos estadísticos.</a:t>
            </a:r>
          </a:p>
        </p:txBody>
      </p:sp>
    </p:spTree>
    <p:extLst>
      <p:ext uri="{BB962C8B-B14F-4D97-AF65-F5344CB8AC3E}">
        <p14:creationId xmlns:p14="http://schemas.microsoft.com/office/powerpoint/2010/main" val="563974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rês setas no centro do alvo">
            <a:extLst>
              <a:ext uri="{FF2B5EF4-FFF2-40B4-BE49-F238E27FC236}">
                <a16:creationId xmlns:a16="http://schemas.microsoft.com/office/drawing/2014/main" id="{A242BDAF-AD58-477B-9EAC-7070FA357E2D}"/>
              </a:ext>
            </a:extLst>
          </p:cNvPr>
          <p:cNvPicPr>
            <a:picLocks noChangeAspect="1"/>
          </p:cNvPicPr>
          <p:nvPr/>
        </p:nvPicPr>
        <p:blipFill rotWithShape="1">
          <a:blip r:embed="rId2">
            <a:alphaModFix amt="50000"/>
          </a:blip>
          <a:srcRect t="14122"/>
          <a:stretch/>
        </p:blipFill>
        <p:spPr>
          <a:xfrm>
            <a:off x="20" y="1"/>
            <a:ext cx="12191980" cy="6857999"/>
          </a:xfrm>
          <a:prstGeom prst="rect">
            <a:avLst/>
          </a:prstGeom>
        </p:spPr>
      </p:pic>
      <p:sp>
        <p:nvSpPr>
          <p:cNvPr id="2" name="Título 1">
            <a:extLst>
              <a:ext uri="{FF2B5EF4-FFF2-40B4-BE49-F238E27FC236}">
                <a16:creationId xmlns:a16="http://schemas.microsoft.com/office/drawing/2014/main" id="{E1B7A419-67AF-4AC1-B9FA-05BC650F8671}"/>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err="1">
                <a:solidFill>
                  <a:srgbClr val="FFFFFF"/>
                </a:solidFill>
              </a:rPr>
              <a:t>Objetivo</a:t>
            </a:r>
            <a:r>
              <a:rPr lang="en-US" sz="6000" dirty="0">
                <a:solidFill>
                  <a:srgbClr val="FFFFFF"/>
                </a:solidFill>
              </a:rPr>
              <a:t>: </a:t>
            </a:r>
            <a:r>
              <a:rPr lang="en-US" sz="6000" dirty="0" err="1">
                <a:solidFill>
                  <a:srgbClr val="FFFFFF"/>
                </a:solidFill>
              </a:rPr>
              <a:t>identificar</a:t>
            </a:r>
            <a:r>
              <a:rPr lang="en-US" sz="6000" dirty="0">
                <a:solidFill>
                  <a:srgbClr val="FFFFFF"/>
                </a:solidFill>
              </a:rPr>
              <a:t> y </a:t>
            </a:r>
            <a:r>
              <a:rPr lang="en-US" sz="6000" dirty="0" err="1">
                <a:solidFill>
                  <a:srgbClr val="FFFFFF"/>
                </a:solidFill>
              </a:rPr>
              <a:t>acelerar</a:t>
            </a:r>
            <a:r>
              <a:rPr lang="en-US" sz="6000" dirty="0">
                <a:solidFill>
                  <a:srgbClr val="FFFFFF"/>
                </a:solidFill>
              </a:rPr>
              <a:t> </a:t>
            </a:r>
            <a:r>
              <a:rPr lang="en-US" sz="6000" dirty="0" err="1">
                <a:solidFill>
                  <a:srgbClr val="FFFFFF"/>
                </a:solidFill>
              </a:rPr>
              <a:t>el</a:t>
            </a:r>
            <a:r>
              <a:rPr lang="en-US" sz="6000" dirty="0">
                <a:solidFill>
                  <a:srgbClr val="FFFFFF"/>
                </a:solidFill>
              </a:rPr>
              <a:t> path de talent no </a:t>
            </a:r>
            <a:r>
              <a:rPr lang="en-US" sz="6000" dirty="0" err="1">
                <a:solidFill>
                  <a:srgbClr val="FFFFFF"/>
                </a:solidFill>
              </a:rPr>
              <a:t>reconocido</a:t>
            </a:r>
            <a:r>
              <a:rPr lang="en-US" sz="6000" dirty="0">
                <a:solidFill>
                  <a:srgbClr val="FFFFFF"/>
                </a:solidFill>
              </a:rPr>
              <a:t> </a:t>
            </a:r>
            <a:r>
              <a:rPr lang="en-US" sz="6000" dirty="0" err="1">
                <a:solidFill>
                  <a:srgbClr val="FFFFFF"/>
                </a:solidFill>
              </a:rPr>
              <a:t>en</a:t>
            </a:r>
            <a:r>
              <a:rPr lang="en-US" sz="6000" dirty="0">
                <a:solidFill>
                  <a:srgbClr val="FFFFFF"/>
                </a:solidFill>
              </a:rPr>
              <a:t> la </a:t>
            </a:r>
            <a:r>
              <a:rPr lang="en-US" sz="6000" dirty="0" err="1">
                <a:solidFill>
                  <a:srgbClr val="FFFFFF"/>
                </a:solidFill>
              </a:rPr>
              <a:t>empresa</a:t>
            </a:r>
            <a:endParaRPr lang="en-US" sz="6000" dirty="0">
              <a:solidFill>
                <a:srgbClr val="FFFFFF"/>
              </a:solidFill>
            </a:endParaRPr>
          </a:p>
        </p:txBody>
      </p:sp>
      <p:pic>
        <p:nvPicPr>
          <p:cNvPr id="6" name="Image" descr="Image">
            <a:extLst>
              <a:ext uri="{FF2B5EF4-FFF2-40B4-BE49-F238E27FC236}">
                <a16:creationId xmlns:a16="http://schemas.microsoft.com/office/drawing/2014/main" id="{2BB7B895-9C75-4F99-B64B-56538932895C}"/>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1026" name="Picture 2">
            <a:extLst>
              <a:ext uri="{FF2B5EF4-FFF2-40B4-BE49-F238E27FC236}">
                <a16:creationId xmlns:a16="http://schemas.microsoft.com/office/drawing/2014/main" id="{7ACB5B1D-EC80-4499-B0AD-6A407B2897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8360170"/>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descr="Image">
            <a:extLst>
              <a:ext uri="{FF2B5EF4-FFF2-40B4-BE49-F238E27FC236}">
                <a16:creationId xmlns:a16="http://schemas.microsoft.com/office/drawing/2014/main" id="{34396F44-E1A4-46E0-86F4-C0C960D0A8F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5" name="Image" descr="Image">
            <a:extLst>
              <a:ext uri="{FF2B5EF4-FFF2-40B4-BE49-F238E27FC236}">
                <a16:creationId xmlns:a16="http://schemas.microsoft.com/office/drawing/2014/main" id="{D1E17028-0B22-4BFA-A627-E08F430473DE}"/>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6" name="Picture 2">
            <a:extLst>
              <a:ext uri="{FF2B5EF4-FFF2-40B4-BE49-F238E27FC236}">
                <a16:creationId xmlns:a16="http://schemas.microsoft.com/office/drawing/2014/main" id="{4A47440A-1534-43D3-988C-39D5F7A827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E7AB0334-D1C0-4ECA-B2D8-17445427B6FC}"/>
              </a:ext>
            </a:extLst>
          </p:cNvPr>
          <p:cNvSpPr>
            <a:spLocks noGrp="1"/>
          </p:cNvSpPr>
          <p:nvPr>
            <p:ph type="title"/>
          </p:nvPr>
        </p:nvSpPr>
        <p:spPr/>
        <p:txBody>
          <a:bodyPr/>
          <a:lstStyle/>
          <a:p>
            <a:r>
              <a:rPr lang="es-MX" dirty="0">
                <a:latin typeface="Avenir Book"/>
              </a:rPr>
              <a:t>Lo que hace falta</a:t>
            </a:r>
          </a:p>
        </p:txBody>
      </p:sp>
      <p:graphicFrame>
        <p:nvGraphicFramePr>
          <p:cNvPr id="7" name="Marcador de contenido 6">
            <a:extLst>
              <a:ext uri="{FF2B5EF4-FFF2-40B4-BE49-F238E27FC236}">
                <a16:creationId xmlns:a16="http://schemas.microsoft.com/office/drawing/2014/main" id="{35D5BB3F-3AFC-4C59-9B10-53D247AC81A2}"/>
              </a:ext>
            </a:extLst>
          </p:cNvPr>
          <p:cNvGraphicFramePr>
            <a:graphicFrameLocks noGrp="1"/>
          </p:cNvGraphicFramePr>
          <p:nvPr>
            <p:ph idx="1"/>
            <p:extLst>
              <p:ext uri="{D42A27DB-BD31-4B8C-83A1-F6EECF244321}">
                <p14:modId xmlns:p14="http://schemas.microsoft.com/office/powerpoint/2010/main" val="234627416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57257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descr="Image">
            <a:extLst>
              <a:ext uri="{FF2B5EF4-FFF2-40B4-BE49-F238E27FC236}">
                <a16:creationId xmlns:a16="http://schemas.microsoft.com/office/drawing/2014/main" id="{7D6802FB-06A8-447F-A84E-5943D3D75994}"/>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sp>
        <p:nvSpPr>
          <p:cNvPr id="2" name="Título 1">
            <a:extLst>
              <a:ext uri="{FF2B5EF4-FFF2-40B4-BE49-F238E27FC236}">
                <a16:creationId xmlns:a16="http://schemas.microsoft.com/office/drawing/2014/main" id="{AB6CE420-F19B-4335-A501-F498BA871E90}"/>
              </a:ext>
            </a:extLst>
          </p:cNvPr>
          <p:cNvSpPr>
            <a:spLocks noGrp="1"/>
          </p:cNvSpPr>
          <p:nvPr>
            <p:ph type="title"/>
          </p:nvPr>
        </p:nvSpPr>
        <p:spPr>
          <a:xfrm>
            <a:off x="838200" y="365125"/>
            <a:ext cx="10515600" cy="779463"/>
          </a:xfrm>
        </p:spPr>
        <p:txBody>
          <a:bodyPr/>
          <a:lstStyle/>
          <a:p>
            <a:r>
              <a:rPr lang="es-MX" dirty="0">
                <a:latin typeface="Avenir Book"/>
              </a:rPr>
              <a:t>Referente al algoritmo</a:t>
            </a:r>
          </a:p>
        </p:txBody>
      </p:sp>
      <p:sp>
        <p:nvSpPr>
          <p:cNvPr id="3" name="Marcador de contenido 2">
            <a:extLst>
              <a:ext uri="{FF2B5EF4-FFF2-40B4-BE49-F238E27FC236}">
                <a16:creationId xmlns:a16="http://schemas.microsoft.com/office/drawing/2014/main" id="{20972175-918D-4B11-B87B-1919A737073F}"/>
              </a:ext>
            </a:extLst>
          </p:cNvPr>
          <p:cNvSpPr>
            <a:spLocks noGrp="1"/>
          </p:cNvSpPr>
          <p:nvPr>
            <p:ph idx="1"/>
          </p:nvPr>
        </p:nvSpPr>
        <p:spPr>
          <a:xfrm>
            <a:off x="838200" y="1253330"/>
            <a:ext cx="10515600" cy="4351338"/>
          </a:xfrm>
        </p:spPr>
        <p:txBody>
          <a:bodyPr/>
          <a:lstStyle/>
          <a:p>
            <a:pPr marL="0" indent="0">
              <a:buNone/>
            </a:pPr>
            <a:r>
              <a:rPr lang="es-MX" dirty="0">
                <a:latin typeface="Avenir Book"/>
              </a:rPr>
              <a:t>El algoritmo utilizado para determinar el modelo predictivo de talento consiste en:</a:t>
            </a:r>
          </a:p>
        </p:txBody>
      </p:sp>
      <p:graphicFrame>
        <p:nvGraphicFramePr>
          <p:cNvPr id="5" name="Diagrama 4">
            <a:extLst>
              <a:ext uri="{FF2B5EF4-FFF2-40B4-BE49-F238E27FC236}">
                <a16:creationId xmlns:a16="http://schemas.microsoft.com/office/drawing/2014/main" id="{B56D20CC-8A55-4831-9327-CCDAECAB56FB}"/>
              </a:ext>
            </a:extLst>
          </p:cNvPr>
          <p:cNvGraphicFramePr/>
          <p:nvPr>
            <p:extLst>
              <p:ext uri="{D42A27DB-BD31-4B8C-83A1-F6EECF244321}">
                <p14:modId xmlns:p14="http://schemas.microsoft.com/office/powerpoint/2010/main" val="303454712"/>
              </p:ext>
            </p:extLst>
          </p:nvPr>
        </p:nvGraphicFramePr>
        <p:xfrm>
          <a:off x="1491175" y="2361699"/>
          <a:ext cx="9862625" cy="38696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7" name="Image" descr="Image">
            <a:extLst>
              <a:ext uri="{FF2B5EF4-FFF2-40B4-BE49-F238E27FC236}">
                <a16:creationId xmlns:a16="http://schemas.microsoft.com/office/drawing/2014/main" id="{1B1349A3-4655-46EB-9B91-1F997E353109}"/>
              </a:ext>
            </a:extLst>
          </p:cNvPr>
          <p:cNvPicPr>
            <a:picLocks noChangeAspect="1"/>
          </p:cNvPicPr>
          <p:nvPr/>
        </p:nvPicPr>
        <p:blipFill>
          <a:blip r:embed="rId8"/>
          <a:stretch>
            <a:fillRect/>
          </a:stretch>
        </p:blipFill>
        <p:spPr>
          <a:xfrm>
            <a:off x="490331" y="5543398"/>
            <a:ext cx="1289494" cy="1003553"/>
          </a:xfrm>
          <a:prstGeom prst="rect">
            <a:avLst/>
          </a:prstGeom>
          <a:ln w="12700">
            <a:miter lim="400000"/>
          </a:ln>
        </p:spPr>
      </p:pic>
      <p:pic>
        <p:nvPicPr>
          <p:cNvPr id="8" name="Picture 2">
            <a:extLst>
              <a:ext uri="{FF2B5EF4-FFF2-40B4-BE49-F238E27FC236}">
                <a16:creationId xmlns:a16="http://schemas.microsoft.com/office/drawing/2014/main" id="{18B0A4CA-16D1-4331-B8BB-6491CC66A3C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4647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descr="Image">
            <a:extLst>
              <a:ext uri="{FF2B5EF4-FFF2-40B4-BE49-F238E27FC236}">
                <a16:creationId xmlns:a16="http://schemas.microsoft.com/office/drawing/2014/main" id="{46DDDB5B-6757-4D35-B836-73D88E1BA3A4}"/>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6" name="Image" descr="Image">
            <a:extLst>
              <a:ext uri="{FF2B5EF4-FFF2-40B4-BE49-F238E27FC236}">
                <a16:creationId xmlns:a16="http://schemas.microsoft.com/office/drawing/2014/main" id="{66643F2E-C6B2-46F9-B8D0-740B205AE31E}"/>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7" name="Picture 2">
            <a:extLst>
              <a:ext uri="{FF2B5EF4-FFF2-40B4-BE49-F238E27FC236}">
                <a16:creationId xmlns:a16="http://schemas.microsoft.com/office/drawing/2014/main" id="{8D71E843-1C92-49F6-8E87-5CD7473F827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B2700CC3-3670-4243-A415-93466D4CFD2B}"/>
              </a:ext>
            </a:extLst>
          </p:cNvPr>
          <p:cNvSpPr>
            <a:spLocks noGrp="1"/>
          </p:cNvSpPr>
          <p:nvPr>
            <p:ph type="title"/>
          </p:nvPr>
        </p:nvSpPr>
        <p:spPr>
          <a:xfrm>
            <a:off x="2385390" y="365125"/>
            <a:ext cx="8968409" cy="1325563"/>
          </a:xfrm>
        </p:spPr>
        <p:txBody>
          <a:bodyPr/>
          <a:lstStyle/>
          <a:p>
            <a:r>
              <a:rPr lang="es-MX" dirty="0">
                <a:latin typeface="Avenir Book"/>
              </a:rPr>
              <a:t>Indicador de talento</a:t>
            </a:r>
          </a:p>
        </p:txBody>
      </p:sp>
      <p:sp>
        <p:nvSpPr>
          <p:cNvPr id="3" name="Marcador de contenido 2">
            <a:extLst>
              <a:ext uri="{FF2B5EF4-FFF2-40B4-BE49-F238E27FC236}">
                <a16:creationId xmlns:a16="http://schemas.microsoft.com/office/drawing/2014/main" id="{D4B8166C-DF8B-4018-90A9-699C317CA938}"/>
              </a:ext>
            </a:extLst>
          </p:cNvPr>
          <p:cNvSpPr>
            <a:spLocks noGrp="1"/>
          </p:cNvSpPr>
          <p:nvPr>
            <p:ph idx="1"/>
          </p:nvPr>
        </p:nvSpPr>
        <p:spPr>
          <a:xfrm>
            <a:off x="838200" y="1825625"/>
            <a:ext cx="8014252" cy="4351338"/>
          </a:xfrm>
        </p:spPr>
        <p:txBody>
          <a:bodyPr/>
          <a:lstStyle/>
          <a:p>
            <a:pPr marL="0" indent="0">
              <a:buNone/>
            </a:pPr>
            <a:r>
              <a:rPr lang="es-MX" dirty="0">
                <a:latin typeface="Avenir Book"/>
              </a:rPr>
              <a:t>El indicador de talento es un coeficiente en una escala del 1 al 5, donde 5 es la calificación máxima. Este indicador refleja el resultado de aquellos colaboradores que tienen la mejor predictibilidad de éxito en base a los datos de competencias Nestlé.</a:t>
            </a:r>
          </a:p>
        </p:txBody>
      </p:sp>
      <p:sp>
        <p:nvSpPr>
          <p:cNvPr id="4" name="Elipse 3">
            <a:extLst>
              <a:ext uri="{FF2B5EF4-FFF2-40B4-BE49-F238E27FC236}">
                <a16:creationId xmlns:a16="http://schemas.microsoft.com/office/drawing/2014/main" id="{0E11F781-37B2-4AC8-9AD3-5F6C92E9247B}"/>
              </a:ext>
            </a:extLst>
          </p:cNvPr>
          <p:cNvSpPr/>
          <p:nvPr/>
        </p:nvSpPr>
        <p:spPr>
          <a:xfrm>
            <a:off x="680367" y="365125"/>
            <a:ext cx="1077665" cy="1077665"/>
          </a:xfrm>
          <a:prstGeom prst="ellipse">
            <a:avLst/>
          </a:prstGeom>
          <a:blipFill>
            <a:blip r:embed="rId5">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pic>
        <p:nvPicPr>
          <p:cNvPr id="9" name="Imagen 8" descr="Mujer con pulgar hacia arriba">
            <a:extLst>
              <a:ext uri="{FF2B5EF4-FFF2-40B4-BE49-F238E27FC236}">
                <a16:creationId xmlns:a16="http://schemas.microsoft.com/office/drawing/2014/main" id="{82690B8E-5A33-48E3-934D-5480B398F08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018643" y="749733"/>
            <a:ext cx="1335156" cy="5202127"/>
          </a:xfrm>
          <a:prstGeom prst="rect">
            <a:avLst/>
          </a:prstGeom>
        </p:spPr>
      </p:pic>
    </p:spTree>
    <p:extLst>
      <p:ext uri="{BB962C8B-B14F-4D97-AF65-F5344CB8AC3E}">
        <p14:creationId xmlns:p14="http://schemas.microsoft.com/office/powerpoint/2010/main" val="12923703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descr="Image">
            <a:extLst>
              <a:ext uri="{FF2B5EF4-FFF2-40B4-BE49-F238E27FC236}">
                <a16:creationId xmlns:a16="http://schemas.microsoft.com/office/drawing/2014/main" id="{8BA475AE-99BC-4A62-A8FE-04417B6B69DC}"/>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6" name="Image" descr="Image">
            <a:extLst>
              <a:ext uri="{FF2B5EF4-FFF2-40B4-BE49-F238E27FC236}">
                <a16:creationId xmlns:a16="http://schemas.microsoft.com/office/drawing/2014/main" id="{378E5938-5842-4E1B-8212-5D50F792EDEC}"/>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7" name="Picture 2">
            <a:extLst>
              <a:ext uri="{FF2B5EF4-FFF2-40B4-BE49-F238E27FC236}">
                <a16:creationId xmlns:a16="http://schemas.microsoft.com/office/drawing/2014/main" id="{81BD6790-5327-45E5-8C57-E3AB7A3CE60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D4B025F3-D844-4585-91B5-9C801C2BAD30}"/>
              </a:ext>
            </a:extLst>
          </p:cNvPr>
          <p:cNvSpPr>
            <a:spLocks noGrp="1"/>
          </p:cNvSpPr>
          <p:nvPr>
            <p:ph type="title"/>
          </p:nvPr>
        </p:nvSpPr>
        <p:spPr>
          <a:xfrm>
            <a:off x="1934816" y="365125"/>
            <a:ext cx="9418983" cy="1325563"/>
          </a:xfrm>
        </p:spPr>
        <p:txBody>
          <a:bodyPr/>
          <a:lstStyle/>
          <a:p>
            <a:r>
              <a:rPr lang="es-MX" dirty="0">
                <a:latin typeface="Avenir Book"/>
              </a:rPr>
              <a:t>Índice de talento. Modelo matemático</a:t>
            </a:r>
          </a:p>
        </p:txBody>
      </p:sp>
      <p:sp>
        <p:nvSpPr>
          <p:cNvPr id="3" name="Marcador de contenido 2">
            <a:extLst>
              <a:ext uri="{FF2B5EF4-FFF2-40B4-BE49-F238E27FC236}">
                <a16:creationId xmlns:a16="http://schemas.microsoft.com/office/drawing/2014/main" id="{943F6E12-BAF2-42F1-83B9-AC173B45F294}"/>
              </a:ext>
            </a:extLst>
          </p:cNvPr>
          <p:cNvSpPr>
            <a:spLocks noGrp="1"/>
          </p:cNvSpPr>
          <p:nvPr>
            <p:ph idx="1"/>
          </p:nvPr>
        </p:nvSpPr>
        <p:spPr>
          <a:xfrm>
            <a:off x="838200" y="1690688"/>
            <a:ext cx="10515600" cy="4351338"/>
          </a:xfrm>
        </p:spPr>
        <p:txBody>
          <a:bodyPr>
            <a:normAutofit/>
          </a:bodyPr>
          <a:lstStyle/>
          <a:p>
            <a:r>
              <a:rPr lang="es-MX" sz="1800" dirty="0">
                <a:latin typeface="Avenir Book"/>
              </a:rPr>
              <a:t>Análisis de los factores: </a:t>
            </a:r>
            <a:r>
              <a:rPr lang="es-MX" sz="1800" b="0" i="0" dirty="0">
                <a:effectLst/>
                <a:latin typeface="Avenir Book"/>
              </a:rPr>
              <a:t>Es un método estadístico usado para describir la variabilidad que existe entre variables correlacionadas en términos de un</a:t>
            </a:r>
            <a:r>
              <a:rPr lang="es-MX" sz="1800" dirty="0">
                <a:latin typeface="Avenir Book"/>
              </a:rPr>
              <a:t>a reducción potencial de variables, llamados factores. Es un método de reducir el número de variables sin alterar los resultados. </a:t>
            </a:r>
          </a:p>
          <a:p>
            <a:pPr lvl="1"/>
            <a:r>
              <a:rPr lang="es-MX" sz="1600" dirty="0">
                <a:latin typeface="Avenir Book"/>
              </a:rPr>
              <a:t>En el caso de Nestlé, usando las variables de la encuesta de competencias, sobresale en especial un solo factor.</a:t>
            </a:r>
          </a:p>
          <a:p>
            <a:r>
              <a:rPr lang="es-MX" sz="1800" dirty="0">
                <a:latin typeface="Avenir Book"/>
              </a:rPr>
              <a:t>Cosenos entre la variabilidad de los factores: </a:t>
            </a:r>
            <a:r>
              <a:rPr lang="en-US" sz="1800" b="0" i="0" dirty="0">
                <a:effectLst/>
                <a:latin typeface="Avenir Book"/>
              </a:rPr>
              <a:t>La </a:t>
            </a:r>
            <a:r>
              <a:rPr lang="es-MX" sz="1800" b="0" i="0" dirty="0">
                <a:effectLst/>
                <a:latin typeface="Avenir Book"/>
              </a:rPr>
              <a:t>interacción entre dos variables puede ser representada geométricamente. Quiere decir que Podemos aplicar reglas de geometría a la correlación entre las variables. El coseno entre las variables de los factores combina la variación común que existe entre las variables.</a:t>
            </a:r>
          </a:p>
          <a:p>
            <a:r>
              <a:rPr lang="es-MX" sz="1800" dirty="0">
                <a:latin typeface="Avenir Book"/>
              </a:rPr>
              <a:t>Regresión lineal al coseno: ¿cuáles variables suben y cuáles variables bajan la variación? Es una manera de explicar la relación que existe entre una variable dependiente (coseno) y una serie de variables explicativas (variables de las competencias.</a:t>
            </a:r>
          </a:p>
          <a:p>
            <a:r>
              <a:rPr lang="es-MX" sz="1800" dirty="0">
                <a:latin typeface="Avenir Book"/>
              </a:rPr>
              <a:t>R2 = Tenemos una validez estadística del 70%</a:t>
            </a:r>
          </a:p>
        </p:txBody>
      </p:sp>
      <p:sp>
        <p:nvSpPr>
          <p:cNvPr id="4" name="Elipse 3">
            <a:extLst>
              <a:ext uri="{FF2B5EF4-FFF2-40B4-BE49-F238E27FC236}">
                <a16:creationId xmlns:a16="http://schemas.microsoft.com/office/drawing/2014/main" id="{EAE32496-8DE7-4867-93CA-9AC5BD2ED39E}"/>
              </a:ext>
            </a:extLst>
          </p:cNvPr>
          <p:cNvSpPr/>
          <p:nvPr/>
        </p:nvSpPr>
        <p:spPr>
          <a:xfrm>
            <a:off x="680367" y="489073"/>
            <a:ext cx="1077665" cy="1077665"/>
          </a:xfrm>
          <a:prstGeom prst="ellipse">
            <a:avLst/>
          </a:prstGeom>
          <a:blipFill>
            <a:blip r:embed="rId5">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es-MX" dirty="0"/>
          </a:p>
        </p:txBody>
      </p:sp>
    </p:spTree>
    <p:extLst>
      <p:ext uri="{BB962C8B-B14F-4D97-AF65-F5344CB8AC3E}">
        <p14:creationId xmlns:p14="http://schemas.microsoft.com/office/powerpoint/2010/main" val="2143853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descr="Image">
            <a:extLst>
              <a:ext uri="{FF2B5EF4-FFF2-40B4-BE49-F238E27FC236}">
                <a16:creationId xmlns:a16="http://schemas.microsoft.com/office/drawing/2014/main" id="{53EC5BF4-7F2A-4CFA-8B88-FDB16BA730BF}"/>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9" name="Image" descr="Image">
            <a:extLst>
              <a:ext uri="{FF2B5EF4-FFF2-40B4-BE49-F238E27FC236}">
                <a16:creationId xmlns:a16="http://schemas.microsoft.com/office/drawing/2014/main" id="{E8DB3A66-4AFC-42C2-98D4-A49CE7A531FA}"/>
              </a:ext>
            </a:extLst>
          </p:cNvPr>
          <p:cNvPicPr>
            <a:picLocks noChangeAspect="1"/>
          </p:cNvPicPr>
          <p:nvPr/>
        </p:nvPicPr>
        <p:blipFill>
          <a:blip r:embed="rId3"/>
          <a:stretch>
            <a:fillRect/>
          </a:stretch>
        </p:blipFill>
        <p:spPr>
          <a:xfrm>
            <a:off x="193453" y="5800764"/>
            <a:ext cx="1289494" cy="1003553"/>
          </a:xfrm>
          <a:prstGeom prst="rect">
            <a:avLst/>
          </a:prstGeom>
          <a:ln w="12700">
            <a:miter lim="400000"/>
          </a:ln>
        </p:spPr>
      </p:pic>
      <p:pic>
        <p:nvPicPr>
          <p:cNvPr id="10" name="Picture 2">
            <a:extLst>
              <a:ext uri="{FF2B5EF4-FFF2-40B4-BE49-F238E27FC236}">
                <a16:creationId xmlns:a16="http://schemas.microsoft.com/office/drawing/2014/main" id="{2EA0CD96-73E9-46F4-AF67-4581E1A250B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4B537A25-4DFB-4046-8D73-69C341338206}"/>
              </a:ext>
            </a:extLst>
          </p:cNvPr>
          <p:cNvSpPr>
            <a:spLocks noGrp="1"/>
          </p:cNvSpPr>
          <p:nvPr>
            <p:ph type="title"/>
          </p:nvPr>
        </p:nvSpPr>
        <p:spPr>
          <a:xfrm>
            <a:off x="1987826" y="365125"/>
            <a:ext cx="9365974" cy="1325563"/>
          </a:xfrm>
        </p:spPr>
        <p:txBody>
          <a:bodyPr>
            <a:normAutofit fontScale="90000"/>
          </a:bodyPr>
          <a:lstStyle/>
          <a:p>
            <a:r>
              <a:rPr lang="es-MX" dirty="0">
                <a:latin typeface="Avenir Book"/>
              </a:rPr>
              <a:t>¿Cuáles variables suben y cuáles variables bajan el resultado del índice de talento?</a:t>
            </a:r>
          </a:p>
        </p:txBody>
      </p:sp>
      <p:sp>
        <p:nvSpPr>
          <p:cNvPr id="6" name="Elipse 5">
            <a:extLst>
              <a:ext uri="{FF2B5EF4-FFF2-40B4-BE49-F238E27FC236}">
                <a16:creationId xmlns:a16="http://schemas.microsoft.com/office/drawing/2014/main" id="{58A0FA2A-00DD-461A-8756-AA7F8A120D0A}"/>
              </a:ext>
            </a:extLst>
          </p:cNvPr>
          <p:cNvSpPr/>
          <p:nvPr/>
        </p:nvSpPr>
        <p:spPr>
          <a:xfrm>
            <a:off x="680367" y="489073"/>
            <a:ext cx="1077665" cy="1077665"/>
          </a:xfrm>
          <a:prstGeom prst="ellipse">
            <a:avLst/>
          </a:prstGeom>
          <a:blipFill>
            <a:blip r:embed="rId5">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txBody>
          <a:bodyPr/>
          <a:lstStyle/>
          <a:p>
            <a:endParaRPr lang="es-MX" dirty="0"/>
          </a:p>
        </p:txBody>
      </p:sp>
      <p:graphicFrame>
        <p:nvGraphicFramePr>
          <p:cNvPr id="7" name="Marcador de contenido 6">
            <a:extLst>
              <a:ext uri="{FF2B5EF4-FFF2-40B4-BE49-F238E27FC236}">
                <a16:creationId xmlns:a16="http://schemas.microsoft.com/office/drawing/2014/main" id="{00000000-0008-0000-0D00-000009000000}"/>
              </a:ext>
            </a:extLst>
          </p:cNvPr>
          <p:cNvGraphicFramePr>
            <a:graphicFrameLocks noGrp="1"/>
          </p:cNvGraphicFramePr>
          <p:nvPr>
            <p:ph idx="1"/>
            <p:extLst>
              <p:ext uri="{D42A27DB-BD31-4B8C-83A1-F6EECF244321}">
                <p14:modId xmlns:p14="http://schemas.microsoft.com/office/powerpoint/2010/main" val="3576682214"/>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6"/>
          </a:graphicData>
        </a:graphic>
      </p:graphicFrame>
      <p:sp>
        <p:nvSpPr>
          <p:cNvPr id="11" name="Elipse 10">
            <a:extLst>
              <a:ext uri="{FF2B5EF4-FFF2-40B4-BE49-F238E27FC236}">
                <a16:creationId xmlns:a16="http://schemas.microsoft.com/office/drawing/2014/main" id="{365B1E15-CC4C-4EF7-807E-A788E34B2367}"/>
              </a:ext>
            </a:extLst>
          </p:cNvPr>
          <p:cNvSpPr/>
          <p:nvPr/>
        </p:nvSpPr>
        <p:spPr>
          <a:xfrm>
            <a:off x="10906539" y="1470991"/>
            <a:ext cx="447261" cy="1958009"/>
          </a:xfrm>
          <a:prstGeom prst="ellipse">
            <a:avLst/>
          </a:prstGeom>
          <a:noFill/>
          <a:ln w="3810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27598101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descr="Image">
            <a:extLst>
              <a:ext uri="{FF2B5EF4-FFF2-40B4-BE49-F238E27FC236}">
                <a16:creationId xmlns:a16="http://schemas.microsoft.com/office/drawing/2014/main" id="{D541DCA3-E08C-4C19-83BB-A3C266C23529}"/>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6" name="Image" descr="Image">
            <a:extLst>
              <a:ext uri="{FF2B5EF4-FFF2-40B4-BE49-F238E27FC236}">
                <a16:creationId xmlns:a16="http://schemas.microsoft.com/office/drawing/2014/main" id="{036FBB61-F446-4276-89D6-CBCCFBAA95B6}"/>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7" name="Picture 2">
            <a:extLst>
              <a:ext uri="{FF2B5EF4-FFF2-40B4-BE49-F238E27FC236}">
                <a16:creationId xmlns:a16="http://schemas.microsoft.com/office/drawing/2014/main" id="{71F771CF-CBD7-4DEC-9668-1E48B085D9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2" name="Título 1">
            <a:extLst>
              <a:ext uri="{FF2B5EF4-FFF2-40B4-BE49-F238E27FC236}">
                <a16:creationId xmlns:a16="http://schemas.microsoft.com/office/drawing/2014/main" id="{35372F09-A400-469B-AD62-EE1CCDC7D92F}"/>
              </a:ext>
            </a:extLst>
          </p:cNvPr>
          <p:cNvSpPr>
            <a:spLocks noGrp="1"/>
          </p:cNvSpPr>
          <p:nvPr>
            <p:ph type="title"/>
          </p:nvPr>
        </p:nvSpPr>
        <p:spPr>
          <a:xfrm>
            <a:off x="2239616" y="365125"/>
            <a:ext cx="9114183" cy="1325563"/>
          </a:xfrm>
        </p:spPr>
        <p:txBody>
          <a:bodyPr/>
          <a:lstStyle/>
          <a:p>
            <a:r>
              <a:rPr lang="es-MX" dirty="0">
                <a:latin typeface="Avenir Book"/>
              </a:rPr>
              <a:t>Influencia de las variables</a:t>
            </a:r>
          </a:p>
        </p:txBody>
      </p:sp>
      <p:sp>
        <p:nvSpPr>
          <p:cNvPr id="3" name="Marcador de contenido 2">
            <a:extLst>
              <a:ext uri="{FF2B5EF4-FFF2-40B4-BE49-F238E27FC236}">
                <a16:creationId xmlns:a16="http://schemas.microsoft.com/office/drawing/2014/main" id="{40D5D6AE-CDDA-4B0B-AD83-5C81D40D751A}"/>
              </a:ext>
            </a:extLst>
          </p:cNvPr>
          <p:cNvSpPr>
            <a:spLocks noGrp="1"/>
          </p:cNvSpPr>
          <p:nvPr>
            <p:ph idx="1"/>
          </p:nvPr>
        </p:nvSpPr>
        <p:spPr>
          <a:xfrm>
            <a:off x="1135078" y="1757094"/>
            <a:ext cx="10515600" cy="3786304"/>
          </a:xfrm>
        </p:spPr>
        <p:txBody>
          <a:bodyPr>
            <a:normAutofit fontScale="85000" lnSpcReduction="20000"/>
          </a:bodyPr>
          <a:lstStyle/>
          <a:p>
            <a:pPr marL="0" indent="0">
              <a:buNone/>
            </a:pPr>
            <a:r>
              <a:rPr lang="es-MX" b="1" dirty="0">
                <a:latin typeface="Avenir Book"/>
              </a:rPr>
              <a:t>Mide la contribución de cada una de las variables a lo largo de una serie de permutaciones (diferentes formas de organizar las variables).</a:t>
            </a:r>
          </a:p>
          <a:p>
            <a:pPr marL="0" indent="0">
              <a:buNone/>
            </a:pPr>
            <a:endParaRPr lang="es-MX" dirty="0">
              <a:latin typeface="Avenir Book"/>
            </a:endParaRPr>
          </a:p>
          <a:p>
            <a:pPr marL="0" indent="0">
              <a:buNone/>
            </a:pPr>
            <a:r>
              <a:rPr lang="es-MX" dirty="0">
                <a:latin typeface="Avenir Book"/>
              </a:rPr>
              <a:t>Basado en machine </a:t>
            </a:r>
            <a:r>
              <a:rPr lang="es-MX" dirty="0" err="1">
                <a:latin typeface="Avenir Book"/>
              </a:rPr>
              <a:t>learning</a:t>
            </a:r>
            <a:r>
              <a:rPr lang="es-MX" dirty="0">
                <a:latin typeface="Avenir Book"/>
              </a:rPr>
              <a:t> se utilizó el método SHAP.</a:t>
            </a:r>
          </a:p>
          <a:p>
            <a:pPr marL="0" indent="0">
              <a:buNone/>
            </a:pPr>
            <a:r>
              <a:rPr lang="es-MX" dirty="0">
                <a:latin typeface="Avenir Book"/>
              </a:rPr>
              <a:t>Se utilizó para entender la contribución de todas las variables de los datos (competencias, historial de carrera, potencial, desempeño, sueldo, puesto, zona geográfica, líder, etc.) al resultado target; en este caso por separado potencial y desempeño.</a:t>
            </a:r>
          </a:p>
          <a:p>
            <a:pPr marL="0" indent="0">
              <a:buNone/>
            </a:pPr>
            <a:r>
              <a:rPr lang="es-MX" dirty="0">
                <a:latin typeface="Avenir Book"/>
              </a:rPr>
              <a:t>Nos permite entender como cada una de las variables integradas contribuyen al modelo actual de los 9 boxes</a:t>
            </a:r>
          </a:p>
          <a:p>
            <a:pPr marL="0" indent="0">
              <a:buNone/>
            </a:pPr>
            <a:r>
              <a:rPr lang="es-MX" b="1" dirty="0">
                <a:latin typeface="Avenir Book"/>
              </a:rPr>
              <a:t>Validez estadística de 90%</a:t>
            </a:r>
          </a:p>
        </p:txBody>
      </p:sp>
      <p:sp>
        <p:nvSpPr>
          <p:cNvPr id="4" name="Elipse 3">
            <a:extLst>
              <a:ext uri="{FF2B5EF4-FFF2-40B4-BE49-F238E27FC236}">
                <a16:creationId xmlns:a16="http://schemas.microsoft.com/office/drawing/2014/main" id="{D86CB72B-673E-42C1-A2E3-2636913EEFB2}"/>
              </a:ext>
            </a:extLst>
          </p:cNvPr>
          <p:cNvSpPr/>
          <p:nvPr/>
        </p:nvSpPr>
        <p:spPr>
          <a:xfrm>
            <a:off x="838200" y="489073"/>
            <a:ext cx="1077665" cy="1077665"/>
          </a:xfrm>
          <a:prstGeom prst="ellipse">
            <a:avLst/>
          </a:prstGeom>
          <a:blipFill>
            <a:blip r:embed="rId5">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Tree>
    <p:extLst>
      <p:ext uri="{BB962C8B-B14F-4D97-AF65-F5344CB8AC3E}">
        <p14:creationId xmlns:p14="http://schemas.microsoft.com/office/powerpoint/2010/main" val="30413194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 descr="Image">
            <a:extLst>
              <a:ext uri="{FF2B5EF4-FFF2-40B4-BE49-F238E27FC236}">
                <a16:creationId xmlns:a16="http://schemas.microsoft.com/office/drawing/2014/main" id="{0962A272-45FE-4B02-8CDF-C94A9F663921}"/>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12" name="Image" descr="Image">
            <a:extLst>
              <a:ext uri="{FF2B5EF4-FFF2-40B4-BE49-F238E27FC236}">
                <a16:creationId xmlns:a16="http://schemas.microsoft.com/office/drawing/2014/main" id="{C0E6FA71-1B21-4797-A801-697615861635}"/>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13" name="Picture 2">
            <a:extLst>
              <a:ext uri="{FF2B5EF4-FFF2-40B4-BE49-F238E27FC236}">
                <a16:creationId xmlns:a16="http://schemas.microsoft.com/office/drawing/2014/main" id="{D06E42A7-749A-49B0-B5BE-F0E685B835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pic>
        <p:nvPicPr>
          <p:cNvPr id="5" name="Marcador de contenido 4">
            <a:extLst>
              <a:ext uri="{FF2B5EF4-FFF2-40B4-BE49-F238E27FC236}">
                <a16:creationId xmlns:a16="http://schemas.microsoft.com/office/drawing/2014/main" id="{0CDCB682-C411-48BE-BF32-03629347C16B}"/>
              </a:ext>
            </a:extLst>
          </p:cNvPr>
          <p:cNvPicPr>
            <a:picLocks noGrp="1" noChangeAspect="1"/>
          </p:cNvPicPr>
          <p:nvPr>
            <p:ph idx="1"/>
          </p:nvPr>
        </p:nvPicPr>
        <p:blipFill rotWithShape="1">
          <a:blip r:embed="rId5"/>
          <a:srcRect l="6134" t="22381" r="3711" b="7788"/>
          <a:stretch/>
        </p:blipFill>
        <p:spPr>
          <a:xfrm>
            <a:off x="4572000" y="2616591"/>
            <a:ext cx="6977575" cy="3038621"/>
          </a:xfrm>
        </p:spPr>
      </p:pic>
      <p:sp>
        <p:nvSpPr>
          <p:cNvPr id="6" name="CuadroTexto 5">
            <a:extLst>
              <a:ext uri="{FF2B5EF4-FFF2-40B4-BE49-F238E27FC236}">
                <a16:creationId xmlns:a16="http://schemas.microsoft.com/office/drawing/2014/main" id="{654450F3-48DE-4179-92EE-2EB71120D7A5}"/>
              </a:ext>
            </a:extLst>
          </p:cNvPr>
          <p:cNvSpPr txBox="1"/>
          <p:nvPr/>
        </p:nvSpPr>
        <p:spPr>
          <a:xfrm>
            <a:off x="600841" y="2934643"/>
            <a:ext cx="3938954" cy="2031325"/>
          </a:xfrm>
          <a:prstGeom prst="rect">
            <a:avLst/>
          </a:prstGeom>
          <a:noFill/>
          <a:ln>
            <a:solidFill>
              <a:srgbClr val="7030A0"/>
            </a:solidFill>
          </a:ln>
        </p:spPr>
        <p:txBody>
          <a:bodyPr wrap="square" rtlCol="0">
            <a:spAutoFit/>
          </a:bodyPr>
          <a:lstStyle/>
          <a:p>
            <a:r>
              <a:rPr lang="es-MX" dirty="0">
                <a:latin typeface="Avenir Book"/>
              </a:rPr>
              <a:t>Con el objetivo de </a:t>
            </a:r>
            <a:r>
              <a:rPr lang="es-MX" dirty="0" err="1">
                <a:latin typeface="Avenir Book"/>
              </a:rPr>
              <a:t>simplicar</a:t>
            </a:r>
            <a:r>
              <a:rPr lang="es-MX" dirty="0">
                <a:latin typeface="Avenir Book"/>
              </a:rPr>
              <a:t> el entendimiento de los datos integrados, utilizamos el modelo UMAP, el cuál es una representación gráfica basada en peso de cada una de las variables. </a:t>
            </a:r>
          </a:p>
          <a:p>
            <a:r>
              <a:rPr lang="es-MX" dirty="0">
                <a:latin typeface="Avenir Book"/>
              </a:rPr>
              <a:t>Lo que podemos notar es que se forman claramente 4 </a:t>
            </a:r>
            <a:r>
              <a:rPr lang="es-MX" dirty="0" err="1">
                <a:latin typeface="Avenir Book"/>
              </a:rPr>
              <a:t>clústers</a:t>
            </a:r>
            <a:r>
              <a:rPr lang="es-MX" dirty="0">
                <a:latin typeface="Avenir Book"/>
              </a:rPr>
              <a:t>: </a:t>
            </a:r>
          </a:p>
        </p:txBody>
      </p:sp>
      <p:sp>
        <p:nvSpPr>
          <p:cNvPr id="7" name="Título 1">
            <a:extLst>
              <a:ext uri="{FF2B5EF4-FFF2-40B4-BE49-F238E27FC236}">
                <a16:creationId xmlns:a16="http://schemas.microsoft.com/office/drawing/2014/main" id="{5B84E0A4-564D-4365-9DDD-BEDCC378BD3C}"/>
              </a:ext>
            </a:extLst>
          </p:cNvPr>
          <p:cNvSpPr>
            <a:spLocks noGrp="1"/>
          </p:cNvSpPr>
          <p:nvPr>
            <p:ph type="title"/>
          </p:nvPr>
        </p:nvSpPr>
        <p:spPr>
          <a:xfrm>
            <a:off x="2239616" y="365125"/>
            <a:ext cx="9114183" cy="1325563"/>
          </a:xfrm>
        </p:spPr>
        <p:txBody>
          <a:bodyPr/>
          <a:lstStyle/>
          <a:p>
            <a:r>
              <a:rPr lang="es-MX" dirty="0">
                <a:latin typeface="Avenir Book"/>
              </a:rPr>
              <a:t>Influencia de las variables</a:t>
            </a:r>
          </a:p>
        </p:txBody>
      </p:sp>
      <p:sp>
        <p:nvSpPr>
          <p:cNvPr id="8" name="Elipse 7">
            <a:extLst>
              <a:ext uri="{FF2B5EF4-FFF2-40B4-BE49-F238E27FC236}">
                <a16:creationId xmlns:a16="http://schemas.microsoft.com/office/drawing/2014/main" id="{C4329B88-53CB-4CAD-8695-BDE5A3213AE6}"/>
              </a:ext>
            </a:extLst>
          </p:cNvPr>
          <p:cNvSpPr/>
          <p:nvPr/>
        </p:nvSpPr>
        <p:spPr>
          <a:xfrm>
            <a:off x="838200" y="489073"/>
            <a:ext cx="1077665" cy="1077665"/>
          </a:xfrm>
          <a:prstGeom prst="ellipse">
            <a:avLst/>
          </a:prstGeom>
          <a:blipFill>
            <a:blip r:embed="rId6">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Tree>
    <p:extLst>
      <p:ext uri="{BB962C8B-B14F-4D97-AF65-F5344CB8AC3E}">
        <p14:creationId xmlns:p14="http://schemas.microsoft.com/office/powerpoint/2010/main" val="30798583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descr="Image">
            <a:extLst>
              <a:ext uri="{FF2B5EF4-FFF2-40B4-BE49-F238E27FC236}">
                <a16:creationId xmlns:a16="http://schemas.microsoft.com/office/drawing/2014/main" id="{B260A61B-E826-479D-9365-0395B1E7C33D}"/>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43361" t="40079" r="20418" b="38446"/>
          <a:stretch/>
        </p:blipFill>
        <p:spPr>
          <a:xfrm>
            <a:off x="1" y="-1"/>
            <a:ext cx="12192000" cy="6858001"/>
          </a:xfrm>
          <a:prstGeom prst="rect">
            <a:avLst/>
          </a:prstGeom>
          <a:ln w="12700">
            <a:miter lim="400000"/>
          </a:ln>
        </p:spPr>
      </p:pic>
      <p:pic>
        <p:nvPicPr>
          <p:cNvPr id="10" name="Image" descr="Image">
            <a:extLst>
              <a:ext uri="{FF2B5EF4-FFF2-40B4-BE49-F238E27FC236}">
                <a16:creationId xmlns:a16="http://schemas.microsoft.com/office/drawing/2014/main" id="{8C527F6D-4756-4732-9EFE-2B251F75BA41}"/>
              </a:ext>
            </a:extLst>
          </p:cNvPr>
          <p:cNvPicPr>
            <a:picLocks noChangeAspect="1"/>
          </p:cNvPicPr>
          <p:nvPr/>
        </p:nvPicPr>
        <p:blipFill>
          <a:blip r:embed="rId3"/>
          <a:stretch>
            <a:fillRect/>
          </a:stretch>
        </p:blipFill>
        <p:spPr>
          <a:xfrm>
            <a:off x="490331" y="5543398"/>
            <a:ext cx="1289494" cy="1003553"/>
          </a:xfrm>
          <a:prstGeom prst="rect">
            <a:avLst/>
          </a:prstGeom>
          <a:ln w="12700">
            <a:miter lim="400000"/>
          </a:ln>
        </p:spPr>
      </p:pic>
      <p:pic>
        <p:nvPicPr>
          <p:cNvPr id="11" name="Picture 2">
            <a:extLst>
              <a:ext uri="{FF2B5EF4-FFF2-40B4-BE49-F238E27FC236}">
                <a16:creationId xmlns:a16="http://schemas.microsoft.com/office/drawing/2014/main" id="{27C16167-EE0D-410C-A039-C04FA82D343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213145" y="6174839"/>
            <a:ext cx="1697500" cy="460182"/>
          </a:xfrm>
          <a:prstGeom prst="rect">
            <a:avLst/>
          </a:prstGeom>
          <a:noFill/>
          <a:extLst>
            <a:ext uri="{909E8E84-426E-40DD-AFC4-6F175D3DCCD1}">
              <a14:hiddenFill xmlns:a14="http://schemas.microsoft.com/office/drawing/2010/main">
                <a:solidFill>
                  <a:srgbClr val="FFFFFF"/>
                </a:solidFill>
              </a14:hiddenFill>
            </a:ext>
          </a:extLst>
        </p:spPr>
      </p:pic>
      <p:sp>
        <p:nvSpPr>
          <p:cNvPr id="4" name="Título 1">
            <a:extLst>
              <a:ext uri="{FF2B5EF4-FFF2-40B4-BE49-F238E27FC236}">
                <a16:creationId xmlns:a16="http://schemas.microsoft.com/office/drawing/2014/main" id="{A947F544-539A-4658-A2A4-8F3020738611}"/>
              </a:ext>
            </a:extLst>
          </p:cNvPr>
          <p:cNvSpPr>
            <a:spLocks noGrp="1"/>
          </p:cNvSpPr>
          <p:nvPr>
            <p:ph type="title"/>
          </p:nvPr>
        </p:nvSpPr>
        <p:spPr>
          <a:xfrm>
            <a:off x="2239616" y="365125"/>
            <a:ext cx="9114183" cy="1325563"/>
          </a:xfrm>
        </p:spPr>
        <p:txBody>
          <a:bodyPr/>
          <a:lstStyle/>
          <a:p>
            <a:r>
              <a:rPr lang="es-MX" dirty="0">
                <a:latin typeface="Avenir Book"/>
              </a:rPr>
              <a:t>Influencia de las variables</a:t>
            </a:r>
          </a:p>
        </p:txBody>
      </p:sp>
      <p:sp>
        <p:nvSpPr>
          <p:cNvPr id="5" name="Elipse 4">
            <a:extLst>
              <a:ext uri="{FF2B5EF4-FFF2-40B4-BE49-F238E27FC236}">
                <a16:creationId xmlns:a16="http://schemas.microsoft.com/office/drawing/2014/main" id="{2282ABCE-F9DF-445D-9705-3177E9E7C86A}"/>
              </a:ext>
            </a:extLst>
          </p:cNvPr>
          <p:cNvSpPr/>
          <p:nvPr/>
        </p:nvSpPr>
        <p:spPr>
          <a:xfrm>
            <a:off x="838200" y="489073"/>
            <a:ext cx="1077665" cy="1077665"/>
          </a:xfrm>
          <a:prstGeom prst="ellipse">
            <a:avLst/>
          </a:prstGeom>
          <a:blipFill>
            <a:blip r:embed="rId5">
              <a:extLst>
                <a:ext uri="{28A0092B-C50C-407E-A947-70E740481C1C}">
                  <a14:useLocalDpi xmlns:a14="http://schemas.microsoft.com/office/drawing/2010/main" val="0"/>
                </a:ext>
              </a:extLst>
            </a:blip>
            <a:srcRect/>
            <a:stretch>
              <a:fillRect/>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pic>
        <p:nvPicPr>
          <p:cNvPr id="7" name="Imagen 6">
            <a:extLst>
              <a:ext uri="{FF2B5EF4-FFF2-40B4-BE49-F238E27FC236}">
                <a16:creationId xmlns:a16="http://schemas.microsoft.com/office/drawing/2014/main" id="{A20E22C2-8574-4C44-B9DF-FAC78848C3B4}"/>
              </a:ext>
            </a:extLst>
          </p:cNvPr>
          <p:cNvPicPr>
            <a:picLocks noChangeAspect="1"/>
          </p:cNvPicPr>
          <p:nvPr/>
        </p:nvPicPr>
        <p:blipFill rotWithShape="1">
          <a:blip r:embed="rId6"/>
          <a:srcRect l="6875" t="24640" r="5385" b="10135"/>
          <a:stretch/>
        </p:blipFill>
        <p:spPr>
          <a:xfrm>
            <a:off x="4540553" y="2447778"/>
            <a:ext cx="7135631" cy="2982351"/>
          </a:xfrm>
          <a:prstGeom prst="rect">
            <a:avLst/>
          </a:prstGeom>
        </p:spPr>
      </p:pic>
      <p:sp>
        <p:nvSpPr>
          <p:cNvPr id="8" name="CuadroTexto 7">
            <a:extLst>
              <a:ext uri="{FF2B5EF4-FFF2-40B4-BE49-F238E27FC236}">
                <a16:creationId xmlns:a16="http://schemas.microsoft.com/office/drawing/2014/main" id="{EB7A6E3D-165F-47DA-A01B-093818A2C221}"/>
              </a:ext>
            </a:extLst>
          </p:cNvPr>
          <p:cNvSpPr txBox="1"/>
          <p:nvPr/>
        </p:nvSpPr>
        <p:spPr>
          <a:xfrm>
            <a:off x="270139" y="3338788"/>
            <a:ext cx="3938954" cy="1200329"/>
          </a:xfrm>
          <a:prstGeom prst="rect">
            <a:avLst/>
          </a:prstGeom>
          <a:noFill/>
        </p:spPr>
        <p:txBody>
          <a:bodyPr wrap="square" rtlCol="0">
            <a:spAutoFit/>
          </a:bodyPr>
          <a:lstStyle/>
          <a:p>
            <a:r>
              <a:rPr lang="es-MX" dirty="0">
                <a:latin typeface="Avenir Book"/>
              </a:rPr>
              <a:t>Se identifican las variables que más influyen positivamente y negativamente tanto al resultado de potencial como al resultado de desempeño.</a:t>
            </a:r>
          </a:p>
        </p:txBody>
      </p:sp>
    </p:spTree>
    <p:extLst>
      <p:ext uri="{BB962C8B-B14F-4D97-AF65-F5344CB8AC3E}">
        <p14:creationId xmlns:p14="http://schemas.microsoft.com/office/powerpoint/2010/main" val="1772052240"/>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3_BasicWhite">
  <a:themeElements>
    <a:clrScheme name="21_BasicWhite">
      <a:dk1>
        <a:srgbClr val="5E5E5E"/>
      </a:dk1>
      <a:lt1>
        <a:srgbClr val="FFFFFF"/>
      </a:lt1>
      <a:dk2>
        <a:srgbClr val="A7A7A7"/>
      </a:dk2>
      <a:lt2>
        <a:srgbClr val="535353"/>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a:ea typeface="Helvetica"/>
        <a:cs typeface="Helvetica"/>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7"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323</TotalTime>
  <Words>1574</Words>
  <Application>Microsoft Office PowerPoint</Application>
  <PresentationFormat>Panorámica</PresentationFormat>
  <Paragraphs>83</Paragraphs>
  <Slides>20</Slides>
  <Notes>0</Notes>
  <HiddenSlides>0</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20</vt:i4>
      </vt:variant>
    </vt:vector>
  </HeadingPairs>
  <TitlesOfParts>
    <vt:vector size="30" baseType="lpstr">
      <vt:lpstr>Arial</vt:lpstr>
      <vt:lpstr>Avenir Black</vt:lpstr>
      <vt:lpstr>Avenir Book</vt:lpstr>
      <vt:lpstr>Calibri</vt:lpstr>
      <vt:lpstr>Calibri Light</vt:lpstr>
      <vt:lpstr>Helvetica Neue</vt:lpstr>
      <vt:lpstr>Helvetica Neue Medium</vt:lpstr>
      <vt:lpstr>Symbol</vt:lpstr>
      <vt:lpstr>Tema de Office</vt:lpstr>
      <vt:lpstr>23_BasicWhite</vt:lpstr>
      <vt:lpstr>Presentación de PowerPoint</vt:lpstr>
      <vt:lpstr>Objetivo: identificar y acelerar el path de talent no reconocido en la empresa</vt:lpstr>
      <vt:lpstr>Referente al algoritmo</vt:lpstr>
      <vt:lpstr>Indicador de talento</vt:lpstr>
      <vt:lpstr>Índice de talento. Modelo matemático</vt:lpstr>
      <vt:lpstr>¿Cuáles variables suben y cuáles variables bajan el resultado del índice de talento?</vt:lpstr>
      <vt:lpstr>Influencia de las variables</vt:lpstr>
      <vt:lpstr>Influencia de las variables</vt:lpstr>
      <vt:lpstr>Influencia de las variables</vt:lpstr>
      <vt:lpstr>Comparativo de resultados</vt:lpstr>
      <vt:lpstr>3 niveles de analíticos. Al utilizar el modelo de machine learning SHAP, Nestlé ahora tiene información para ver talento desde los 3 niveles analíticos.</vt:lpstr>
      <vt:lpstr>Acerca de los datos</vt:lpstr>
      <vt:lpstr>La visualización</vt:lpstr>
      <vt:lpstr>Toma de decisiones (escenarios)</vt:lpstr>
      <vt:lpstr>Principales hallazgos</vt:lpstr>
      <vt:lpstr>Invertir en el desarrollo de estas variables para acelerar el desarrollo del talento. También son las variables que se deben identificar en candidatos externos</vt:lpstr>
      <vt:lpstr>Invertir en el desarrollo de estas variables para acelerar el desarrollo del talento. También son las variables que se deben identificar en candidatos externos</vt:lpstr>
      <vt:lpstr>ROI</vt:lpstr>
      <vt:lpstr>Acceso a plataforma de consulta</vt:lpstr>
      <vt:lpstr>Lo que hace falta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Reporte Nestlé</dc:title>
  <dc:creator>Yoel Kluk</dc:creator>
  <cp:lastModifiedBy>Yoel Kluk</cp:lastModifiedBy>
  <cp:revision>46</cp:revision>
  <dcterms:created xsi:type="dcterms:W3CDTF">2021-07-01T18:30:24Z</dcterms:created>
  <dcterms:modified xsi:type="dcterms:W3CDTF">2021-07-01T23:53:49Z</dcterms:modified>
</cp:coreProperties>
</file>

<file path=docProps/thumbnail.jpeg>
</file>